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5" autoAdjust="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77FD-9263-4075-AB12-2CD0B370FBF9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927E8-AF7C-48DC-905C-DB8FC0F05F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0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3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4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1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2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77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4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84B3-EAA9-4839-BF88-EC4179C97F67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25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874877"/>
            <a:ext cx="11131440" cy="5772824"/>
            <a:chOff x="1098334" y="-153612"/>
            <a:chExt cx="11027450" cy="6025053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r>
                  <a:rPr lang="zh-TW" altLang="en-US" sz="24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運動場</a:t>
                </a:r>
                <a:endParaRPr lang="en-US" altLang="zh-TW" sz="14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/>
              </a:p>
              <a:p>
                <a:pPr algn="ctr"/>
                <a:endParaRPr lang="zh-TW" altLang="en-US" dirty="0"/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68511" y="934229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802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801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901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902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904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905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21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805</a:t>
                      </a:r>
                      <a:endParaRPr lang="en-US" altLang="zh-TW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806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807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schemeClr val="tx1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803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schemeClr val="tx1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schemeClr val="tx1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schemeClr val="tx1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86551" y="2829287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38556" y="4144299"/>
              <a:ext cx="939233" cy="6075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16950" y="4871041"/>
              <a:ext cx="3202666" cy="83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6" name="等腰三角形 135"/>
            <p:cNvSpPr/>
            <p:nvPr/>
          </p:nvSpPr>
          <p:spPr>
            <a:xfrm rot="10800000">
              <a:off x="5696446" y="4840590"/>
              <a:ext cx="417899" cy="326427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45963" y="12468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schemeClr val="tx1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schemeClr val="tx1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530649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342686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 flipV="1">
            <a:off x="6022975" y="4285641"/>
            <a:ext cx="2697620" cy="695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8" y="1857347"/>
            <a:ext cx="16763" cy="243994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>
            <a:off x="8883094" y="4935811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906599" y="3076966"/>
            <a:ext cx="1457014" cy="1405625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6" name="向下箭號 245"/>
          <p:cNvSpPr/>
          <p:nvPr/>
        </p:nvSpPr>
        <p:spPr>
          <a:xfrm rot="10800000">
            <a:off x="41653" y="249724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" name="直線接點 2"/>
          <p:cNvCxnSpPr/>
          <p:nvPr/>
        </p:nvCxnSpPr>
        <p:spPr>
          <a:xfrm flipV="1">
            <a:off x="3161413" y="5569125"/>
            <a:ext cx="7060610" cy="919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105</a:t>
            </a:r>
            <a:r>
              <a:rPr lang="zh-TW" altLang="en-US" sz="2000" b="1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8</a:t>
            </a:r>
            <a:r>
              <a:rPr lang="zh-TW" altLang="en-US" sz="2000" b="1" dirty="0" smtClean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4914145">
            <a:off x="726559" y="628336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 flipH="1" flipV="1">
            <a:off x="1247706" y="4587681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725214" y="4614041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>
          <a:xfrm flipH="1" flipV="1">
            <a:off x="1157841" y="3307718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94446" y="3307718"/>
            <a:ext cx="469951" cy="1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5329823" y="3623791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>
            <a:stCxn id="17" idx="2"/>
          </p:cNvCxnSpPr>
          <p:nvPr/>
        </p:nvCxnSpPr>
        <p:spPr>
          <a:xfrm>
            <a:off x="5830546" y="5578472"/>
            <a:ext cx="25147" cy="38407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372078" y="3623014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 flipH="1" flipV="1">
            <a:off x="10250824" y="4576409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8476" y="3742490"/>
            <a:ext cx="542591" cy="371888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913" y="4686611"/>
            <a:ext cx="514766" cy="352817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272104" y="3868087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7642" y="4808151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994197" y="874036"/>
            <a:ext cx="1683953" cy="961825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3914" y="2247610"/>
            <a:ext cx="908383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141</Words>
  <Application>Microsoft Office PowerPoint</Application>
  <PresentationFormat>寬螢幕</PresentationFormat>
  <Paragraphs>103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華康行楷體W5(P)</vt:lpstr>
      <vt:lpstr>華康勘亭流</vt:lpstr>
      <vt:lpstr>華康新綜藝體W9(P)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225</cp:revision>
  <cp:lastPrinted>2015-08-25T05:13:52Z</cp:lastPrinted>
  <dcterms:created xsi:type="dcterms:W3CDTF">2014-08-22T07:31:35Z</dcterms:created>
  <dcterms:modified xsi:type="dcterms:W3CDTF">2016-08-22T02:41:27Z</dcterms:modified>
</cp:coreProperties>
</file>