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5"/>
  </p:notesMasterIdLst>
  <p:handoutMasterIdLst>
    <p:handoutMasterId r:id="rId46"/>
  </p:handoutMasterIdLst>
  <p:sldIdLst>
    <p:sldId id="609" r:id="rId2"/>
    <p:sldId id="720" r:id="rId3"/>
    <p:sldId id="726" r:id="rId4"/>
    <p:sldId id="727" r:id="rId5"/>
    <p:sldId id="729" r:id="rId6"/>
    <p:sldId id="730" r:id="rId7"/>
    <p:sldId id="731" r:id="rId8"/>
    <p:sldId id="757" r:id="rId9"/>
    <p:sldId id="732" r:id="rId10"/>
    <p:sldId id="733" r:id="rId11"/>
    <p:sldId id="734" r:id="rId12"/>
    <p:sldId id="837" r:id="rId13"/>
    <p:sldId id="832" r:id="rId14"/>
    <p:sldId id="756" r:id="rId15"/>
    <p:sldId id="736" r:id="rId16"/>
    <p:sldId id="737" r:id="rId17"/>
    <p:sldId id="738" r:id="rId18"/>
    <p:sldId id="739" r:id="rId19"/>
    <p:sldId id="740" r:id="rId20"/>
    <p:sldId id="835" r:id="rId21"/>
    <p:sldId id="836" r:id="rId22"/>
    <p:sldId id="742" r:id="rId23"/>
    <p:sldId id="743" r:id="rId24"/>
    <p:sldId id="744" r:id="rId25"/>
    <p:sldId id="838" r:id="rId26"/>
    <p:sldId id="725" r:id="rId27"/>
    <p:sldId id="786" r:id="rId28"/>
    <p:sldId id="787" r:id="rId29"/>
    <p:sldId id="808" r:id="rId30"/>
    <p:sldId id="816" r:id="rId31"/>
    <p:sldId id="748" r:id="rId32"/>
    <p:sldId id="825" r:id="rId33"/>
    <p:sldId id="781" r:id="rId34"/>
    <p:sldId id="782" r:id="rId35"/>
    <p:sldId id="839" r:id="rId36"/>
    <p:sldId id="783" r:id="rId37"/>
    <p:sldId id="751" r:id="rId38"/>
    <p:sldId id="828" r:id="rId39"/>
    <p:sldId id="753" r:id="rId40"/>
    <p:sldId id="754" r:id="rId41"/>
    <p:sldId id="830" r:id="rId42"/>
    <p:sldId id="831" r:id="rId43"/>
    <p:sldId id="671" r:id="rId44"/>
  </p:sldIdLst>
  <p:sldSz cx="10096500" cy="7658100"/>
  <p:notesSz cx="6807200" cy="9939338"/>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5504" indent="1588"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2597" indent="1588"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68101" indent="3173"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5192" indent="3173"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5458" algn="l" defTabSz="914183" rtl="0" eaLnBrk="1" latinLnBrk="0" hangingPunct="1">
      <a:defRPr kumimoji="1" sz="2400" kern="1200">
        <a:solidFill>
          <a:schemeClr val="tx1"/>
        </a:solidFill>
        <a:latin typeface="Times New Roman" pitchFamily="18" charset="0"/>
        <a:ea typeface="新細明體" pitchFamily="18" charset="-120"/>
        <a:cs typeface="+mn-cs"/>
      </a:defRPr>
    </a:lvl6pPr>
    <a:lvl7pPr marL="2742550" algn="l" defTabSz="914183" rtl="0" eaLnBrk="1" latinLnBrk="0" hangingPunct="1">
      <a:defRPr kumimoji="1" sz="2400" kern="1200">
        <a:solidFill>
          <a:schemeClr val="tx1"/>
        </a:solidFill>
        <a:latin typeface="Times New Roman" pitchFamily="18" charset="0"/>
        <a:ea typeface="新細明體" pitchFamily="18" charset="-120"/>
        <a:cs typeface="+mn-cs"/>
      </a:defRPr>
    </a:lvl7pPr>
    <a:lvl8pPr marL="3199640" algn="l" defTabSz="914183" rtl="0" eaLnBrk="1" latinLnBrk="0" hangingPunct="1">
      <a:defRPr kumimoji="1" sz="2400" kern="1200">
        <a:solidFill>
          <a:schemeClr val="tx1"/>
        </a:solidFill>
        <a:latin typeface="Times New Roman" pitchFamily="18" charset="0"/>
        <a:ea typeface="新細明體" pitchFamily="18" charset="-120"/>
        <a:cs typeface="+mn-cs"/>
      </a:defRPr>
    </a:lvl8pPr>
    <a:lvl9pPr marL="3656732" algn="l" defTabSz="914183"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412">
          <p15:clr>
            <a:srgbClr val="A4A3A4"/>
          </p15:clr>
        </p15:guide>
        <p15:guide id="2" pos="31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4D"/>
    <a:srgbClr val="990000"/>
    <a:srgbClr val="FFFF66"/>
    <a:srgbClr val="009973"/>
    <a:srgbClr val="FF9999"/>
    <a:srgbClr val="000000"/>
    <a:srgbClr val="FF5050"/>
    <a:srgbClr val="FFCCFF"/>
    <a:srgbClr val="CCC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3" autoAdjust="0"/>
    <p:restoredTop sz="92121" autoAdjust="0"/>
  </p:normalViewPr>
  <p:slideViewPr>
    <p:cSldViewPr>
      <p:cViewPr varScale="1">
        <p:scale>
          <a:sx n="95" d="100"/>
          <a:sy n="95" d="100"/>
        </p:scale>
        <p:origin x="2112" y="96"/>
      </p:cViewPr>
      <p:guideLst>
        <p:guide orient="horz" pos="2412"/>
        <p:guide pos="3180"/>
      </p:guideLst>
    </p:cSldViewPr>
  </p:slideViewPr>
  <p:outlineViewPr>
    <p:cViewPr>
      <p:scale>
        <a:sx n="33" d="100"/>
        <a:sy n="33" d="100"/>
      </p:scale>
      <p:origin x="0" y="1614"/>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1638"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E4E32-B647-49D7-BEAB-3A4B41E918CC}" type="doc">
      <dgm:prSet loTypeId="urn:microsoft.com/office/officeart/2005/8/layout/pyramid3" loCatId="pyramid" qsTypeId="urn:microsoft.com/office/officeart/2005/8/quickstyle/simple1#2" qsCatId="simple" csTypeId="urn:microsoft.com/office/officeart/2005/8/colors/accent1_2#2" csCatId="accent1" phldr="1"/>
      <dgm:spPr/>
      <dgm:t>
        <a:bodyPr/>
        <a:lstStyle/>
        <a:p>
          <a:endParaRPr lang="zh-TW" altLang="en-US"/>
        </a:p>
      </dgm:t>
    </dgm:pt>
    <dgm:pt modelId="{06A9DF25-7AE4-4663-ADD2-E7150620BA2F}">
      <dgm:prSet/>
      <dgm:spPr/>
      <dgm:t>
        <a:bodyPr/>
        <a:lstStyle/>
        <a:p>
          <a:pPr rtl="0"/>
          <a:r>
            <a:rPr lang="en-US" altLang="zh-TW" dirty="0" smtClean="0">
              <a:latin typeface="標楷體" panose="03000509000000000000" pitchFamily="65" charset="-120"/>
              <a:ea typeface="標楷體" panose="03000509000000000000" pitchFamily="65" charset="-120"/>
            </a:rPr>
            <a:t>1.</a:t>
          </a:r>
          <a:r>
            <a:rPr lang="zh-TW" dirty="0" smtClean="0">
              <a:latin typeface="標楷體" panose="03000509000000000000" pitchFamily="65" charset="-120"/>
              <a:ea typeface="標楷體" panose="03000509000000000000" pitchFamily="65" charset="-120"/>
            </a:rPr>
            <a:t>黃金時期介入</a:t>
          </a:r>
          <a:endParaRPr lang="zh-TW" dirty="0">
            <a:latin typeface="標楷體" panose="03000509000000000000" pitchFamily="65" charset="-120"/>
            <a:ea typeface="標楷體" panose="03000509000000000000" pitchFamily="65" charset="-120"/>
          </a:endParaRPr>
        </a:p>
      </dgm:t>
    </dgm:pt>
    <dgm:pt modelId="{3D4E0389-9608-480D-973D-2EF60EAC33A3}" type="parTrans" cxnId="{C3F42B23-08F7-4C43-8BB7-7FA0E6EC41F2}">
      <dgm:prSet/>
      <dgm:spPr/>
      <dgm:t>
        <a:bodyPr/>
        <a:lstStyle/>
        <a:p>
          <a:endParaRPr lang="zh-TW" altLang="en-US"/>
        </a:p>
      </dgm:t>
    </dgm:pt>
    <dgm:pt modelId="{73F93107-D58D-4B8D-9293-979DCCD9A41A}" type="sibTrans" cxnId="{C3F42B23-08F7-4C43-8BB7-7FA0E6EC41F2}">
      <dgm:prSet/>
      <dgm:spPr/>
      <dgm:t>
        <a:bodyPr/>
        <a:lstStyle/>
        <a:p>
          <a:endParaRPr lang="zh-TW" altLang="en-US"/>
        </a:p>
      </dgm:t>
    </dgm:pt>
    <dgm:pt modelId="{6D47C005-9C4B-4F76-8630-88DED159D761}">
      <dgm:prSet/>
      <dgm:spPr/>
      <dgm:t>
        <a:bodyPr/>
        <a:lstStyle/>
        <a:p>
          <a:pPr rtl="0"/>
          <a:r>
            <a:rPr lang="en-US" altLang="zh-TW" dirty="0" smtClean="0">
              <a:latin typeface="標楷體" panose="03000509000000000000" pitchFamily="65" charset="-120"/>
              <a:ea typeface="標楷體" panose="03000509000000000000" pitchFamily="65" charset="-120"/>
            </a:rPr>
            <a:t>2.</a:t>
          </a:r>
          <a:r>
            <a:rPr lang="zh-TW" dirty="0" smtClean="0">
              <a:latin typeface="標楷體" panose="03000509000000000000" pitchFamily="65" charset="-120"/>
              <a:ea typeface="標楷體" panose="03000509000000000000" pitchFamily="65" charset="-120"/>
            </a:rPr>
            <a:t>專業信任與合作</a:t>
          </a:r>
          <a:endParaRPr lang="zh-TW" dirty="0">
            <a:latin typeface="標楷體" panose="03000509000000000000" pitchFamily="65" charset="-120"/>
            <a:ea typeface="標楷體" panose="03000509000000000000" pitchFamily="65" charset="-120"/>
          </a:endParaRPr>
        </a:p>
      </dgm:t>
    </dgm:pt>
    <dgm:pt modelId="{A6D03CD6-3443-48DA-8B3B-247DE0DDF31C}" type="parTrans" cxnId="{4897FE5C-10C0-4A51-8323-0E0D22636551}">
      <dgm:prSet/>
      <dgm:spPr/>
      <dgm:t>
        <a:bodyPr/>
        <a:lstStyle/>
        <a:p>
          <a:endParaRPr lang="zh-TW" altLang="en-US"/>
        </a:p>
      </dgm:t>
    </dgm:pt>
    <dgm:pt modelId="{B220AD71-ADBA-4EC7-B2AA-22B9AA16947D}" type="sibTrans" cxnId="{4897FE5C-10C0-4A51-8323-0E0D22636551}">
      <dgm:prSet/>
      <dgm:spPr/>
      <dgm:t>
        <a:bodyPr/>
        <a:lstStyle/>
        <a:p>
          <a:endParaRPr lang="zh-TW" altLang="en-US"/>
        </a:p>
      </dgm:t>
    </dgm:pt>
    <dgm:pt modelId="{F3846719-2491-4057-8811-75339C9052A3}">
      <dgm:prSet/>
      <dgm:spPr/>
      <dgm:t>
        <a:bodyPr/>
        <a:lstStyle/>
        <a:p>
          <a:pPr rtl="0"/>
          <a:r>
            <a:rPr lang="en-US" altLang="zh-TW" dirty="0" smtClean="0">
              <a:latin typeface="標楷體" panose="03000509000000000000" pitchFamily="65" charset="-120"/>
              <a:ea typeface="標楷體" panose="03000509000000000000" pitchFamily="65" charset="-120"/>
            </a:rPr>
            <a:t>3.</a:t>
          </a:r>
          <a:r>
            <a:rPr lang="zh-TW" dirty="0" smtClean="0">
              <a:latin typeface="標楷體" panose="03000509000000000000" pitchFamily="65" charset="-120"/>
              <a:ea typeface="標楷體" panose="03000509000000000000" pitchFamily="65" charset="-120"/>
            </a:rPr>
            <a:t>多元系統的整合</a:t>
          </a:r>
          <a:endParaRPr lang="zh-TW" dirty="0">
            <a:latin typeface="標楷體" panose="03000509000000000000" pitchFamily="65" charset="-120"/>
            <a:ea typeface="標楷體" panose="03000509000000000000" pitchFamily="65" charset="-120"/>
          </a:endParaRPr>
        </a:p>
      </dgm:t>
    </dgm:pt>
    <dgm:pt modelId="{B6C98306-35C8-4E72-8534-9DEE1DCFA165}" type="parTrans" cxnId="{090F4561-055D-4915-8900-200F9446EEC5}">
      <dgm:prSet/>
      <dgm:spPr/>
      <dgm:t>
        <a:bodyPr/>
        <a:lstStyle/>
        <a:p>
          <a:endParaRPr lang="zh-TW" altLang="en-US"/>
        </a:p>
      </dgm:t>
    </dgm:pt>
    <dgm:pt modelId="{C4D25793-E1A7-4F40-920D-14AF007714EA}" type="sibTrans" cxnId="{090F4561-055D-4915-8900-200F9446EEC5}">
      <dgm:prSet/>
      <dgm:spPr/>
      <dgm:t>
        <a:bodyPr/>
        <a:lstStyle/>
        <a:p>
          <a:endParaRPr lang="zh-TW" altLang="en-US"/>
        </a:p>
      </dgm:t>
    </dgm:pt>
    <dgm:pt modelId="{DD0AA330-8B9D-461D-A3A5-DA3F5C0E52D8}">
      <dgm:prSet/>
      <dgm:spPr/>
      <dgm:t>
        <a:bodyPr/>
        <a:lstStyle/>
        <a:p>
          <a:pPr rtl="0"/>
          <a:r>
            <a:rPr lang="en-US" altLang="zh-TW" dirty="0" smtClean="0">
              <a:latin typeface="標楷體" panose="03000509000000000000" pitchFamily="65" charset="-120"/>
              <a:ea typeface="標楷體" panose="03000509000000000000" pitchFamily="65" charset="-120"/>
            </a:rPr>
            <a:t>4.</a:t>
          </a:r>
          <a:r>
            <a:rPr lang="zh-TW" dirty="0" smtClean="0">
              <a:latin typeface="標楷體" panose="03000509000000000000" pitchFamily="65" charset="-120"/>
              <a:ea typeface="標楷體" panose="03000509000000000000" pitchFamily="65" charset="-120"/>
            </a:rPr>
            <a:t>重要他人參與</a:t>
          </a:r>
          <a:endParaRPr lang="zh-TW" dirty="0">
            <a:latin typeface="標楷體" panose="03000509000000000000" pitchFamily="65" charset="-120"/>
            <a:ea typeface="標楷體" panose="03000509000000000000" pitchFamily="65" charset="-120"/>
          </a:endParaRPr>
        </a:p>
      </dgm:t>
    </dgm:pt>
    <dgm:pt modelId="{6051539C-06FF-4C30-BE70-953DC97ACF4A}" type="parTrans" cxnId="{1C3D3AA8-5D1F-44E0-8A57-4BE20FE0994D}">
      <dgm:prSet/>
      <dgm:spPr/>
      <dgm:t>
        <a:bodyPr/>
        <a:lstStyle/>
        <a:p>
          <a:endParaRPr lang="zh-TW" altLang="en-US"/>
        </a:p>
      </dgm:t>
    </dgm:pt>
    <dgm:pt modelId="{C68D85BD-EBCB-4FF2-A8C6-478681C08A7C}" type="sibTrans" cxnId="{1C3D3AA8-5D1F-44E0-8A57-4BE20FE0994D}">
      <dgm:prSet/>
      <dgm:spPr/>
      <dgm:t>
        <a:bodyPr/>
        <a:lstStyle/>
        <a:p>
          <a:endParaRPr lang="zh-TW" altLang="en-US"/>
        </a:p>
      </dgm:t>
    </dgm:pt>
    <dgm:pt modelId="{1669F1D7-0673-4511-BFB8-47AD951F4A49}">
      <dgm:prSet/>
      <dgm:spPr/>
      <dgm:t>
        <a:bodyPr/>
        <a:lstStyle/>
        <a:p>
          <a:pPr rtl="0"/>
          <a:r>
            <a:rPr lang="en-US" altLang="zh-TW" dirty="0" smtClean="0">
              <a:latin typeface="標楷體" panose="03000509000000000000" pitchFamily="65" charset="-120"/>
              <a:ea typeface="標楷體" panose="03000509000000000000" pitchFamily="65" charset="-120"/>
            </a:rPr>
            <a:t>5.</a:t>
          </a:r>
          <a:r>
            <a:rPr lang="zh-TW" dirty="0" smtClean="0">
              <a:latin typeface="標楷體" panose="03000509000000000000" pitchFamily="65" charset="-120"/>
              <a:ea typeface="標楷體" panose="03000509000000000000" pitchFamily="65" charset="-120"/>
            </a:rPr>
            <a:t>時間</a:t>
          </a:r>
          <a:endParaRPr lang="zh-TW" dirty="0">
            <a:latin typeface="標楷體" panose="03000509000000000000" pitchFamily="65" charset="-120"/>
            <a:ea typeface="標楷體" panose="03000509000000000000" pitchFamily="65" charset="-120"/>
          </a:endParaRPr>
        </a:p>
      </dgm:t>
    </dgm:pt>
    <dgm:pt modelId="{67549793-9D7D-45E9-BD36-C26141DBA093}" type="parTrans" cxnId="{3F24F385-B35C-4BC7-B72A-CCB255D2F856}">
      <dgm:prSet/>
      <dgm:spPr/>
      <dgm:t>
        <a:bodyPr/>
        <a:lstStyle/>
        <a:p>
          <a:endParaRPr lang="zh-TW" altLang="en-US"/>
        </a:p>
      </dgm:t>
    </dgm:pt>
    <dgm:pt modelId="{F295CBAE-BF39-4D4A-89B9-B33F60567EF0}" type="sibTrans" cxnId="{3F24F385-B35C-4BC7-B72A-CCB255D2F856}">
      <dgm:prSet/>
      <dgm:spPr/>
      <dgm:t>
        <a:bodyPr/>
        <a:lstStyle/>
        <a:p>
          <a:endParaRPr lang="zh-TW" altLang="en-US"/>
        </a:p>
      </dgm:t>
    </dgm:pt>
    <dgm:pt modelId="{9EF44E00-6ABB-4C47-A183-3E8ECB1D4FFA}">
      <dgm:prSet/>
      <dgm:spPr/>
      <dgm:t>
        <a:bodyPr/>
        <a:lstStyle/>
        <a:p>
          <a:pPr rtl="0"/>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等待</a:t>
          </a:r>
          <a:endParaRPr lang="zh-TW" dirty="0">
            <a:latin typeface="標楷體" panose="03000509000000000000" pitchFamily="65" charset="-120"/>
            <a:ea typeface="標楷體" panose="03000509000000000000" pitchFamily="65" charset="-120"/>
          </a:endParaRPr>
        </a:p>
      </dgm:t>
    </dgm:pt>
    <dgm:pt modelId="{B6593CF0-7783-4D87-82FC-531071E5A864}" type="parTrans" cxnId="{1DC399FD-F2F7-4F93-850B-F9BD65B832A2}">
      <dgm:prSet/>
      <dgm:spPr/>
      <dgm:t>
        <a:bodyPr/>
        <a:lstStyle/>
        <a:p>
          <a:endParaRPr lang="zh-TW" altLang="en-US"/>
        </a:p>
      </dgm:t>
    </dgm:pt>
    <dgm:pt modelId="{C2E43105-3252-43E8-9C6D-0DC014EF08FA}" type="sibTrans" cxnId="{1DC399FD-F2F7-4F93-850B-F9BD65B832A2}">
      <dgm:prSet/>
      <dgm:spPr/>
      <dgm:t>
        <a:bodyPr/>
        <a:lstStyle/>
        <a:p>
          <a:endParaRPr lang="zh-TW" altLang="en-US"/>
        </a:p>
      </dgm:t>
    </dgm:pt>
    <dgm:pt modelId="{3ED499F9-A86B-44B2-892C-A64D19A88542}">
      <dgm:prSet/>
      <dgm:spPr/>
      <dgm:t>
        <a:bodyPr/>
        <a:lstStyle/>
        <a:p>
          <a:pPr rtl="0"/>
          <a:r>
            <a:rPr lang="en-US" altLang="zh-TW" dirty="0" smtClean="0">
              <a:latin typeface="標楷體" panose="03000509000000000000" pitchFamily="65" charset="-120"/>
              <a:ea typeface="標楷體" panose="03000509000000000000" pitchFamily="65" charset="-120"/>
            </a:rPr>
            <a:t>7.</a:t>
          </a:r>
          <a:r>
            <a:rPr lang="zh-TW" dirty="0" smtClean="0">
              <a:latin typeface="標楷體" panose="03000509000000000000" pitchFamily="65" charset="-120"/>
              <a:ea typeface="標楷體" panose="03000509000000000000" pitchFamily="65" charset="-120"/>
            </a:rPr>
            <a:t>契機</a:t>
          </a:r>
          <a:endParaRPr lang="zh-TW" dirty="0">
            <a:latin typeface="標楷體" panose="03000509000000000000" pitchFamily="65" charset="-120"/>
            <a:ea typeface="標楷體" panose="03000509000000000000" pitchFamily="65" charset="-120"/>
          </a:endParaRPr>
        </a:p>
      </dgm:t>
    </dgm:pt>
    <dgm:pt modelId="{5210C4CC-75A8-4AC9-BC39-8B9288C0A1EC}" type="parTrans" cxnId="{AB56C904-8AEB-480F-8848-5A4DE14390E4}">
      <dgm:prSet/>
      <dgm:spPr/>
      <dgm:t>
        <a:bodyPr/>
        <a:lstStyle/>
        <a:p>
          <a:endParaRPr lang="zh-TW" altLang="en-US"/>
        </a:p>
      </dgm:t>
    </dgm:pt>
    <dgm:pt modelId="{DC89EBC0-DE76-4C7F-A173-2DE5C9D02720}" type="sibTrans" cxnId="{AB56C904-8AEB-480F-8848-5A4DE14390E4}">
      <dgm:prSet/>
      <dgm:spPr/>
      <dgm:t>
        <a:bodyPr/>
        <a:lstStyle/>
        <a:p>
          <a:endParaRPr lang="zh-TW" altLang="en-US"/>
        </a:p>
      </dgm:t>
    </dgm:pt>
    <dgm:pt modelId="{13E2DEA4-F96C-4DC3-880D-E3AEB397A613}">
      <dgm:prSet/>
      <dgm:spPr/>
      <dgm:t>
        <a:bodyPr/>
        <a:lstStyle/>
        <a:p>
          <a:pPr rtl="0"/>
          <a:r>
            <a:rPr lang="zh-TW" altLang="en-US" dirty="0" smtClean="0">
              <a:latin typeface="標楷體" panose="03000509000000000000" pitchFamily="65" charset="-120"/>
              <a:ea typeface="標楷體" panose="03000509000000000000" pitchFamily="65" charset="-120"/>
            </a:rPr>
            <a:t>愛</a:t>
          </a:r>
          <a:endParaRPr lang="zh-TW" dirty="0">
            <a:latin typeface="標楷體" panose="03000509000000000000" pitchFamily="65" charset="-120"/>
            <a:ea typeface="標楷體" panose="03000509000000000000" pitchFamily="65" charset="-120"/>
          </a:endParaRPr>
        </a:p>
      </dgm:t>
    </dgm:pt>
    <dgm:pt modelId="{556F978B-D0FD-498E-A163-0FCA5AF8B767}" type="sibTrans" cxnId="{C63A5995-9B83-4D84-8744-46F8CD58B2A7}">
      <dgm:prSet/>
      <dgm:spPr/>
      <dgm:t>
        <a:bodyPr/>
        <a:lstStyle/>
        <a:p>
          <a:endParaRPr lang="zh-TW" altLang="en-US"/>
        </a:p>
      </dgm:t>
    </dgm:pt>
    <dgm:pt modelId="{F1AA6A85-C617-4429-B644-B71862F59D38}" type="parTrans" cxnId="{C63A5995-9B83-4D84-8744-46F8CD58B2A7}">
      <dgm:prSet/>
      <dgm:spPr/>
      <dgm:t>
        <a:bodyPr/>
        <a:lstStyle/>
        <a:p>
          <a:endParaRPr lang="zh-TW" altLang="en-US"/>
        </a:p>
      </dgm:t>
    </dgm:pt>
    <dgm:pt modelId="{13D72459-A833-434D-A0C4-781AC5699743}" type="pres">
      <dgm:prSet presAssocID="{7F3E4E32-B647-49D7-BEAB-3A4B41E918CC}" presName="Name0" presStyleCnt="0">
        <dgm:presLayoutVars>
          <dgm:dir/>
          <dgm:animLvl val="lvl"/>
          <dgm:resizeHandles val="exact"/>
        </dgm:presLayoutVars>
      </dgm:prSet>
      <dgm:spPr/>
      <dgm:t>
        <a:bodyPr/>
        <a:lstStyle/>
        <a:p>
          <a:endParaRPr lang="zh-TW" altLang="en-US"/>
        </a:p>
      </dgm:t>
    </dgm:pt>
    <dgm:pt modelId="{9F257EC5-270E-4CEF-83BA-931FEC6BFD88}" type="pres">
      <dgm:prSet presAssocID="{06A9DF25-7AE4-4663-ADD2-E7150620BA2F}" presName="Name8" presStyleCnt="0"/>
      <dgm:spPr/>
    </dgm:pt>
    <dgm:pt modelId="{EF5EC174-283C-45A4-B96B-784120F2149A}" type="pres">
      <dgm:prSet presAssocID="{06A9DF25-7AE4-4663-ADD2-E7150620BA2F}" presName="level" presStyleLbl="node1" presStyleIdx="0" presStyleCnt="8">
        <dgm:presLayoutVars>
          <dgm:chMax val="1"/>
          <dgm:bulletEnabled val="1"/>
        </dgm:presLayoutVars>
      </dgm:prSet>
      <dgm:spPr/>
      <dgm:t>
        <a:bodyPr/>
        <a:lstStyle/>
        <a:p>
          <a:endParaRPr lang="zh-TW" altLang="en-US"/>
        </a:p>
      </dgm:t>
    </dgm:pt>
    <dgm:pt modelId="{6648A05B-DD20-4CFA-A9DF-F4C998D4DEE1}" type="pres">
      <dgm:prSet presAssocID="{06A9DF25-7AE4-4663-ADD2-E7150620BA2F}" presName="levelTx" presStyleLbl="revTx" presStyleIdx="0" presStyleCnt="0">
        <dgm:presLayoutVars>
          <dgm:chMax val="1"/>
          <dgm:bulletEnabled val="1"/>
        </dgm:presLayoutVars>
      </dgm:prSet>
      <dgm:spPr/>
      <dgm:t>
        <a:bodyPr/>
        <a:lstStyle/>
        <a:p>
          <a:endParaRPr lang="zh-TW" altLang="en-US"/>
        </a:p>
      </dgm:t>
    </dgm:pt>
    <dgm:pt modelId="{56029881-6509-4D3E-9891-A463634F8401}" type="pres">
      <dgm:prSet presAssocID="{6D47C005-9C4B-4F76-8630-88DED159D761}" presName="Name8" presStyleCnt="0"/>
      <dgm:spPr/>
    </dgm:pt>
    <dgm:pt modelId="{51EC826F-982A-49E6-B271-858F7502079C}" type="pres">
      <dgm:prSet presAssocID="{6D47C005-9C4B-4F76-8630-88DED159D761}" presName="level" presStyleLbl="node1" presStyleIdx="1" presStyleCnt="8">
        <dgm:presLayoutVars>
          <dgm:chMax val="1"/>
          <dgm:bulletEnabled val="1"/>
        </dgm:presLayoutVars>
      </dgm:prSet>
      <dgm:spPr/>
      <dgm:t>
        <a:bodyPr/>
        <a:lstStyle/>
        <a:p>
          <a:endParaRPr lang="zh-TW" altLang="en-US"/>
        </a:p>
      </dgm:t>
    </dgm:pt>
    <dgm:pt modelId="{89DAB39B-B5B2-4EAB-A024-6B577E508075}" type="pres">
      <dgm:prSet presAssocID="{6D47C005-9C4B-4F76-8630-88DED159D761}" presName="levelTx" presStyleLbl="revTx" presStyleIdx="0" presStyleCnt="0">
        <dgm:presLayoutVars>
          <dgm:chMax val="1"/>
          <dgm:bulletEnabled val="1"/>
        </dgm:presLayoutVars>
      </dgm:prSet>
      <dgm:spPr/>
      <dgm:t>
        <a:bodyPr/>
        <a:lstStyle/>
        <a:p>
          <a:endParaRPr lang="zh-TW" altLang="en-US"/>
        </a:p>
      </dgm:t>
    </dgm:pt>
    <dgm:pt modelId="{A5C08AE9-22E8-4E3F-BB17-28750ACC53F1}" type="pres">
      <dgm:prSet presAssocID="{F3846719-2491-4057-8811-75339C9052A3}" presName="Name8" presStyleCnt="0"/>
      <dgm:spPr/>
    </dgm:pt>
    <dgm:pt modelId="{E01FC511-72D6-404D-99C3-18F8C1407C13}" type="pres">
      <dgm:prSet presAssocID="{F3846719-2491-4057-8811-75339C9052A3}" presName="level" presStyleLbl="node1" presStyleIdx="2" presStyleCnt="8">
        <dgm:presLayoutVars>
          <dgm:chMax val="1"/>
          <dgm:bulletEnabled val="1"/>
        </dgm:presLayoutVars>
      </dgm:prSet>
      <dgm:spPr/>
      <dgm:t>
        <a:bodyPr/>
        <a:lstStyle/>
        <a:p>
          <a:endParaRPr lang="zh-TW" altLang="en-US"/>
        </a:p>
      </dgm:t>
    </dgm:pt>
    <dgm:pt modelId="{6FD5F7EA-7E04-4A9A-82FF-8AAFB29A0A92}" type="pres">
      <dgm:prSet presAssocID="{F3846719-2491-4057-8811-75339C9052A3}" presName="levelTx" presStyleLbl="revTx" presStyleIdx="0" presStyleCnt="0">
        <dgm:presLayoutVars>
          <dgm:chMax val="1"/>
          <dgm:bulletEnabled val="1"/>
        </dgm:presLayoutVars>
      </dgm:prSet>
      <dgm:spPr/>
      <dgm:t>
        <a:bodyPr/>
        <a:lstStyle/>
        <a:p>
          <a:endParaRPr lang="zh-TW" altLang="en-US"/>
        </a:p>
      </dgm:t>
    </dgm:pt>
    <dgm:pt modelId="{DBE0C655-D790-4161-8E6C-06C40055D3CB}" type="pres">
      <dgm:prSet presAssocID="{DD0AA330-8B9D-461D-A3A5-DA3F5C0E52D8}" presName="Name8" presStyleCnt="0"/>
      <dgm:spPr/>
    </dgm:pt>
    <dgm:pt modelId="{13541239-E180-4964-8E10-0E6F1AC22741}" type="pres">
      <dgm:prSet presAssocID="{DD0AA330-8B9D-461D-A3A5-DA3F5C0E52D8}" presName="level" presStyleLbl="node1" presStyleIdx="3" presStyleCnt="8">
        <dgm:presLayoutVars>
          <dgm:chMax val="1"/>
          <dgm:bulletEnabled val="1"/>
        </dgm:presLayoutVars>
      </dgm:prSet>
      <dgm:spPr/>
      <dgm:t>
        <a:bodyPr/>
        <a:lstStyle/>
        <a:p>
          <a:endParaRPr lang="zh-TW" altLang="en-US"/>
        </a:p>
      </dgm:t>
    </dgm:pt>
    <dgm:pt modelId="{D569ADDF-422D-4384-A91B-2D9E4A2D1DFA}" type="pres">
      <dgm:prSet presAssocID="{DD0AA330-8B9D-461D-A3A5-DA3F5C0E52D8}" presName="levelTx" presStyleLbl="revTx" presStyleIdx="0" presStyleCnt="0">
        <dgm:presLayoutVars>
          <dgm:chMax val="1"/>
          <dgm:bulletEnabled val="1"/>
        </dgm:presLayoutVars>
      </dgm:prSet>
      <dgm:spPr/>
      <dgm:t>
        <a:bodyPr/>
        <a:lstStyle/>
        <a:p>
          <a:endParaRPr lang="zh-TW" altLang="en-US"/>
        </a:p>
      </dgm:t>
    </dgm:pt>
    <dgm:pt modelId="{4D788CEB-881C-40EC-9372-0FF4AC30A2E9}" type="pres">
      <dgm:prSet presAssocID="{1669F1D7-0673-4511-BFB8-47AD951F4A49}" presName="Name8" presStyleCnt="0"/>
      <dgm:spPr/>
    </dgm:pt>
    <dgm:pt modelId="{58383875-67D8-4869-84CA-D4C4FBA98014}" type="pres">
      <dgm:prSet presAssocID="{1669F1D7-0673-4511-BFB8-47AD951F4A49}" presName="level" presStyleLbl="node1" presStyleIdx="4" presStyleCnt="8">
        <dgm:presLayoutVars>
          <dgm:chMax val="1"/>
          <dgm:bulletEnabled val="1"/>
        </dgm:presLayoutVars>
      </dgm:prSet>
      <dgm:spPr/>
      <dgm:t>
        <a:bodyPr/>
        <a:lstStyle/>
        <a:p>
          <a:endParaRPr lang="zh-TW" altLang="en-US"/>
        </a:p>
      </dgm:t>
    </dgm:pt>
    <dgm:pt modelId="{11E7C961-01D1-4D08-AF33-555D150EADE7}" type="pres">
      <dgm:prSet presAssocID="{1669F1D7-0673-4511-BFB8-47AD951F4A49}" presName="levelTx" presStyleLbl="revTx" presStyleIdx="0" presStyleCnt="0">
        <dgm:presLayoutVars>
          <dgm:chMax val="1"/>
          <dgm:bulletEnabled val="1"/>
        </dgm:presLayoutVars>
      </dgm:prSet>
      <dgm:spPr/>
      <dgm:t>
        <a:bodyPr/>
        <a:lstStyle/>
        <a:p>
          <a:endParaRPr lang="zh-TW" altLang="en-US"/>
        </a:p>
      </dgm:t>
    </dgm:pt>
    <dgm:pt modelId="{0D84E627-7BE5-4E2D-B844-49A517C90276}" type="pres">
      <dgm:prSet presAssocID="{9EF44E00-6ABB-4C47-A183-3E8ECB1D4FFA}" presName="Name8" presStyleCnt="0"/>
      <dgm:spPr/>
    </dgm:pt>
    <dgm:pt modelId="{24BA532F-919A-420C-88F4-5CA963A22E9C}" type="pres">
      <dgm:prSet presAssocID="{9EF44E00-6ABB-4C47-A183-3E8ECB1D4FFA}" presName="level" presStyleLbl="node1" presStyleIdx="5" presStyleCnt="8">
        <dgm:presLayoutVars>
          <dgm:chMax val="1"/>
          <dgm:bulletEnabled val="1"/>
        </dgm:presLayoutVars>
      </dgm:prSet>
      <dgm:spPr/>
      <dgm:t>
        <a:bodyPr/>
        <a:lstStyle/>
        <a:p>
          <a:endParaRPr lang="zh-TW" altLang="en-US"/>
        </a:p>
      </dgm:t>
    </dgm:pt>
    <dgm:pt modelId="{781CC7E5-C082-4F12-87FD-FB06D5310A37}" type="pres">
      <dgm:prSet presAssocID="{9EF44E00-6ABB-4C47-A183-3E8ECB1D4FFA}" presName="levelTx" presStyleLbl="revTx" presStyleIdx="0" presStyleCnt="0">
        <dgm:presLayoutVars>
          <dgm:chMax val="1"/>
          <dgm:bulletEnabled val="1"/>
        </dgm:presLayoutVars>
      </dgm:prSet>
      <dgm:spPr/>
      <dgm:t>
        <a:bodyPr/>
        <a:lstStyle/>
        <a:p>
          <a:endParaRPr lang="zh-TW" altLang="en-US"/>
        </a:p>
      </dgm:t>
    </dgm:pt>
    <dgm:pt modelId="{42FAB606-5598-47F3-9F83-4B22D32F177D}" type="pres">
      <dgm:prSet presAssocID="{3ED499F9-A86B-44B2-892C-A64D19A88542}" presName="Name8" presStyleCnt="0"/>
      <dgm:spPr/>
    </dgm:pt>
    <dgm:pt modelId="{12CBF0A3-893B-4CF5-87DA-33BF556A5B46}" type="pres">
      <dgm:prSet presAssocID="{3ED499F9-A86B-44B2-892C-A64D19A88542}" presName="level" presStyleLbl="node1" presStyleIdx="6" presStyleCnt="8">
        <dgm:presLayoutVars>
          <dgm:chMax val="1"/>
          <dgm:bulletEnabled val="1"/>
        </dgm:presLayoutVars>
      </dgm:prSet>
      <dgm:spPr/>
      <dgm:t>
        <a:bodyPr/>
        <a:lstStyle/>
        <a:p>
          <a:endParaRPr lang="zh-TW" altLang="en-US"/>
        </a:p>
      </dgm:t>
    </dgm:pt>
    <dgm:pt modelId="{E9B4A873-3F79-4B11-89E3-5608A19F6E7F}" type="pres">
      <dgm:prSet presAssocID="{3ED499F9-A86B-44B2-892C-A64D19A88542}" presName="levelTx" presStyleLbl="revTx" presStyleIdx="0" presStyleCnt="0">
        <dgm:presLayoutVars>
          <dgm:chMax val="1"/>
          <dgm:bulletEnabled val="1"/>
        </dgm:presLayoutVars>
      </dgm:prSet>
      <dgm:spPr/>
      <dgm:t>
        <a:bodyPr/>
        <a:lstStyle/>
        <a:p>
          <a:endParaRPr lang="zh-TW" altLang="en-US"/>
        </a:p>
      </dgm:t>
    </dgm:pt>
    <dgm:pt modelId="{DD8DE4AB-F398-40EB-8096-5CD8EE5F79D4}" type="pres">
      <dgm:prSet presAssocID="{13E2DEA4-F96C-4DC3-880D-E3AEB397A613}" presName="Name8" presStyleCnt="0"/>
      <dgm:spPr/>
    </dgm:pt>
    <dgm:pt modelId="{7C21BACE-AA3A-43A4-B93F-F9DE1CCBC193}" type="pres">
      <dgm:prSet presAssocID="{13E2DEA4-F96C-4DC3-880D-E3AEB397A613}" presName="level" presStyleLbl="node1" presStyleIdx="7" presStyleCnt="8">
        <dgm:presLayoutVars>
          <dgm:chMax val="1"/>
          <dgm:bulletEnabled val="1"/>
        </dgm:presLayoutVars>
      </dgm:prSet>
      <dgm:spPr/>
      <dgm:t>
        <a:bodyPr/>
        <a:lstStyle/>
        <a:p>
          <a:endParaRPr lang="zh-TW" altLang="en-US"/>
        </a:p>
      </dgm:t>
    </dgm:pt>
    <dgm:pt modelId="{9A4ECF08-8D9C-4214-8B84-D125E67A6588}" type="pres">
      <dgm:prSet presAssocID="{13E2DEA4-F96C-4DC3-880D-E3AEB397A613}" presName="levelTx" presStyleLbl="revTx" presStyleIdx="0" presStyleCnt="0">
        <dgm:presLayoutVars>
          <dgm:chMax val="1"/>
          <dgm:bulletEnabled val="1"/>
        </dgm:presLayoutVars>
      </dgm:prSet>
      <dgm:spPr/>
      <dgm:t>
        <a:bodyPr/>
        <a:lstStyle/>
        <a:p>
          <a:endParaRPr lang="zh-TW" altLang="en-US"/>
        </a:p>
      </dgm:t>
    </dgm:pt>
  </dgm:ptLst>
  <dgm:cxnLst>
    <dgm:cxn modelId="{C95415FD-FD28-45D2-A728-D6037562F83B}" type="presOf" srcId="{DD0AA330-8B9D-461D-A3A5-DA3F5C0E52D8}" destId="{D569ADDF-422D-4384-A91B-2D9E4A2D1DFA}" srcOrd="1" destOrd="0" presId="urn:microsoft.com/office/officeart/2005/8/layout/pyramid3"/>
    <dgm:cxn modelId="{3F24F385-B35C-4BC7-B72A-CCB255D2F856}" srcId="{7F3E4E32-B647-49D7-BEAB-3A4B41E918CC}" destId="{1669F1D7-0673-4511-BFB8-47AD951F4A49}" srcOrd="4" destOrd="0" parTransId="{67549793-9D7D-45E9-BD36-C26141DBA093}" sibTransId="{F295CBAE-BF39-4D4A-89B9-B33F60567EF0}"/>
    <dgm:cxn modelId="{AB56C904-8AEB-480F-8848-5A4DE14390E4}" srcId="{7F3E4E32-B647-49D7-BEAB-3A4B41E918CC}" destId="{3ED499F9-A86B-44B2-892C-A64D19A88542}" srcOrd="6" destOrd="0" parTransId="{5210C4CC-75A8-4AC9-BC39-8B9288C0A1EC}" sibTransId="{DC89EBC0-DE76-4C7F-A173-2DE5C9D02720}"/>
    <dgm:cxn modelId="{C3F42B23-08F7-4C43-8BB7-7FA0E6EC41F2}" srcId="{7F3E4E32-B647-49D7-BEAB-3A4B41E918CC}" destId="{06A9DF25-7AE4-4663-ADD2-E7150620BA2F}" srcOrd="0" destOrd="0" parTransId="{3D4E0389-9608-480D-973D-2EF60EAC33A3}" sibTransId="{73F93107-D58D-4B8D-9293-979DCCD9A41A}"/>
    <dgm:cxn modelId="{090F4561-055D-4915-8900-200F9446EEC5}" srcId="{7F3E4E32-B647-49D7-BEAB-3A4B41E918CC}" destId="{F3846719-2491-4057-8811-75339C9052A3}" srcOrd="2" destOrd="0" parTransId="{B6C98306-35C8-4E72-8534-9DEE1DCFA165}" sibTransId="{C4D25793-E1A7-4F40-920D-14AF007714EA}"/>
    <dgm:cxn modelId="{1DC399FD-F2F7-4F93-850B-F9BD65B832A2}" srcId="{7F3E4E32-B647-49D7-BEAB-3A4B41E918CC}" destId="{9EF44E00-6ABB-4C47-A183-3E8ECB1D4FFA}" srcOrd="5" destOrd="0" parTransId="{B6593CF0-7783-4D87-82FC-531071E5A864}" sibTransId="{C2E43105-3252-43E8-9C6D-0DC014EF08FA}"/>
    <dgm:cxn modelId="{ACF4B696-3D2C-4B92-812E-115FCBC59224}" type="presOf" srcId="{6D47C005-9C4B-4F76-8630-88DED159D761}" destId="{89DAB39B-B5B2-4EAB-A024-6B577E508075}" srcOrd="1" destOrd="0" presId="urn:microsoft.com/office/officeart/2005/8/layout/pyramid3"/>
    <dgm:cxn modelId="{629BFA0B-5938-4856-8A6A-76B34A954782}" type="presOf" srcId="{F3846719-2491-4057-8811-75339C9052A3}" destId="{E01FC511-72D6-404D-99C3-18F8C1407C13}" srcOrd="0" destOrd="0" presId="urn:microsoft.com/office/officeart/2005/8/layout/pyramid3"/>
    <dgm:cxn modelId="{BD7CE0CE-E45A-44AD-9A17-57B3FE74BCCB}" type="presOf" srcId="{1669F1D7-0673-4511-BFB8-47AD951F4A49}" destId="{11E7C961-01D1-4D08-AF33-555D150EADE7}" srcOrd="1" destOrd="0" presId="urn:microsoft.com/office/officeart/2005/8/layout/pyramid3"/>
    <dgm:cxn modelId="{C63A5995-9B83-4D84-8744-46F8CD58B2A7}" srcId="{7F3E4E32-B647-49D7-BEAB-3A4B41E918CC}" destId="{13E2DEA4-F96C-4DC3-880D-E3AEB397A613}" srcOrd="7" destOrd="0" parTransId="{F1AA6A85-C617-4429-B644-B71862F59D38}" sibTransId="{556F978B-D0FD-498E-A163-0FCA5AF8B767}"/>
    <dgm:cxn modelId="{2A578FBC-A7F2-481D-962E-3952DE0C9B4A}" type="presOf" srcId="{9EF44E00-6ABB-4C47-A183-3E8ECB1D4FFA}" destId="{24BA532F-919A-420C-88F4-5CA963A22E9C}" srcOrd="0" destOrd="0" presId="urn:microsoft.com/office/officeart/2005/8/layout/pyramid3"/>
    <dgm:cxn modelId="{0258F7A6-7BA4-494A-9249-ED7629EC4512}" type="presOf" srcId="{3ED499F9-A86B-44B2-892C-A64D19A88542}" destId="{12CBF0A3-893B-4CF5-87DA-33BF556A5B46}" srcOrd="0" destOrd="0" presId="urn:microsoft.com/office/officeart/2005/8/layout/pyramid3"/>
    <dgm:cxn modelId="{4897FE5C-10C0-4A51-8323-0E0D22636551}" srcId="{7F3E4E32-B647-49D7-BEAB-3A4B41E918CC}" destId="{6D47C005-9C4B-4F76-8630-88DED159D761}" srcOrd="1" destOrd="0" parTransId="{A6D03CD6-3443-48DA-8B3B-247DE0DDF31C}" sibTransId="{B220AD71-ADBA-4EC7-B2AA-22B9AA16947D}"/>
    <dgm:cxn modelId="{F8AC57CD-A7BC-4E7E-B4E5-E18D07F0571B}" type="presOf" srcId="{1669F1D7-0673-4511-BFB8-47AD951F4A49}" destId="{58383875-67D8-4869-84CA-D4C4FBA98014}" srcOrd="0" destOrd="0" presId="urn:microsoft.com/office/officeart/2005/8/layout/pyramid3"/>
    <dgm:cxn modelId="{02366B33-9040-44C7-8549-3EC926BA4372}" type="presOf" srcId="{13E2DEA4-F96C-4DC3-880D-E3AEB397A613}" destId="{9A4ECF08-8D9C-4214-8B84-D125E67A6588}" srcOrd="1" destOrd="0" presId="urn:microsoft.com/office/officeart/2005/8/layout/pyramid3"/>
    <dgm:cxn modelId="{18F617FA-4F29-4E73-90B0-2B3317A6BB21}" type="presOf" srcId="{06A9DF25-7AE4-4663-ADD2-E7150620BA2F}" destId="{6648A05B-DD20-4CFA-A9DF-F4C998D4DEE1}" srcOrd="1" destOrd="0" presId="urn:microsoft.com/office/officeart/2005/8/layout/pyramid3"/>
    <dgm:cxn modelId="{AA60D570-B3EC-478B-849A-657F227AB7AA}" type="presOf" srcId="{F3846719-2491-4057-8811-75339C9052A3}" destId="{6FD5F7EA-7E04-4A9A-82FF-8AAFB29A0A92}" srcOrd="1" destOrd="0" presId="urn:microsoft.com/office/officeart/2005/8/layout/pyramid3"/>
    <dgm:cxn modelId="{8194A6F0-38E6-464F-B730-38F0E8D00EDB}" type="presOf" srcId="{3ED499F9-A86B-44B2-892C-A64D19A88542}" destId="{E9B4A873-3F79-4B11-89E3-5608A19F6E7F}" srcOrd="1" destOrd="0" presId="urn:microsoft.com/office/officeart/2005/8/layout/pyramid3"/>
    <dgm:cxn modelId="{929CFCDA-2BA4-4241-8575-990B85A6F590}" type="presOf" srcId="{9EF44E00-6ABB-4C47-A183-3E8ECB1D4FFA}" destId="{781CC7E5-C082-4F12-87FD-FB06D5310A37}" srcOrd="1" destOrd="0" presId="urn:microsoft.com/office/officeart/2005/8/layout/pyramid3"/>
    <dgm:cxn modelId="{A99A92C5-1E35-42E8-A962-4851CDC94A03}" type="presOf" srcId="{13E2DEA4-F96C-4DC3-880D-E3AEB397A613}" destId="{7C21BACE-AA3A-43A4-B93F-F9DE1CCBC193}" srcOrd="0" destOrd="0" presId="urn:microsoft.com/office/officeart/2005/8/layout/pyramid3"/>
    <dgm:cxn modelId="{B139AB12-914F-4373-8BEA-E2BD302867AE}" type="presOf" srcId="{7F3E4E32-B647-49D7-BEAB-3A4B41E918CC}" destId="{13D72459-A833-434D-A0C4-781AC5699743}" srcOrd="0" destOrd="0" presId="urn:microsoft.com/office/officeart/2005/8/layout/pyramid3"/>
    <dgm:cxn modelId="{DEEFFB60-7EC8-49A4-8693-87C90DB4C921}" type="presOf" srcId="{6D47C005-9C4B-4F76-8630-88DED159D761}" destId="{51EC826F-982A-49E6-B271-858F7502079C}" srcOrd="0" destOrd="0" presId="urn:microsoft.com/office/officeart/2005/8/layout/pyramid3"/>
    <dgm:cxn modelId="{6229521D-6D51-4792-88A6-8CE985482602}" type="presOf" srcId="{DD0AA330-8B9D-461D-A3A5-DA3F5C0E52D8}" destId="{13541239-E180-4964-8E10-0E6F1AC22741}" srcOrd="0" destOrd="0" presId="urn:microsoft.com/office/officeart/2005/8/layout/pyramid3"/>
    <dgm:cxn modelId="{1C3D3AA8-5D1F-44E0-8A57-4BE20FE0994D}" srcId="{7F3E4E32-B647-49D7-BEAB-3A4B41E918CC}" destId="{DD0AA330-8B9D-461D-A3A5-DA3F5C0E52D8}" srcOrd="3" destOrd="0" parTransId="{6051539C-06FF-4C30-BE70-953DC97ACF4A}" sibTransId="{C68D85BD-EBCB-4FF2-A8C6-478681C08A7C}"/>
    <dgm:cxn modelId="{02A3C598-4B7C-4C29-8740-93A3F6DAF192}" type="presOf" srcId="{06A9DF25-7AE4-4663-ADD2-E7150620BA2F}" destId="{EF5EC174-283C-45A4-B96B-784120F2149A}" srcOrd="0" destOrd="0" presId="urn:microsoft.com/office/officeart/2005/8/layout/pyramid3"/>
    <dgm:cxn modelId="{C37593B2-80F9-483F-AFCD-6C63DDDB8047}" type="presParOf" srcId="{13D72459-A833-434D-A0C4-781AC5699743}" destId="{9F257EC5-270E-4CEF-83BA-931FEC6BFD88}" srcOrd="0" destOrd="0" presId="urn:microsoft.com/office/officeart/2005/8/layout/pyramid3"/>
    <dgm:cxn modelId="{67DDD440-C6A2-48CF-BB7C-4690D42F1040}" type="presParOf" srcId="{9F257EC5-270E-4CEF-83BA-931FEC6BFD88}" destId="{EF5EC174-283C-45A4-B96B-784120F2149A}" srcOrd="0" destOrd="0" presId="urn:microsoft.com/office/officeart/2005/8/layout/pyramid3"/>
    <dgm:cxn modelId="{E655F8C3-20EE-4A81-BCDF-10E394EA9C1D}" type="presParOf" srcId="{9F257EC5-270E-4CEF-83BA-931FEC6BFD88}" destId="{6648A05B-DD20-4CFA-A9DF-F4C998D4DEE1}" srcOrd="1" destOrd="0" presId="urn:microsoft.com/office/officeart/2005/8/layout/pyramid3"/>
    <dgm:cxn modelId="{4C06D651-4E76-4B06-A78A-93D33C092431}" type="presParOf" srcId="{13D72459-A833-434D-A0C4-781AC5699743}" destId="{56029881-6509-4D3E-9891-A463634F8401}" srcOrd="1" destOrd="0" presId="urn:microsoft.com/office/officeart/2005/8/layout/pyramid3"/>
    <dgm:cxn modelId="{DB3D0CDA-43C9-41AA-BEA3-B90B81C88E04}" type="presParOf" srcId="{56029881-6509-4D3E-9891-A463634F8401}" destId="{51EC826F-982A-49E6-B271-858F7502079C}" srcOrd="0" destOrd="0" presId="urn:microsoft.com/office/officeart/2005/8/layout/pyramid3"/>
    <dgm:cxn modelId="{8B76881C-B5E2-45AF-92C1-C540A6C2F397}" type="presParOf" srcId="{56029881-6509-4D3E-9891-A463634F8401}" destId="{89DAB39B-B5B2-4EAB-A024-6B577E508075}" srcOrd="1" destOrd="0" presId="urn:microsoft.com/office/officeart/2005/8/layout/pyramid3"/>
    <dgm:cxn modelId="{502B6338-3D10-43FC-9AFC-EFF55041A3A8}" type="presParOf" srcId="{13D72459-A833-434D-A0C4-781AC5699743}" destId="{A5C08AE9-22E8-4E3F-BB17-28750ACC53F1}" srcOrd="2" destOrd="0" presId="urn:microsoft.com/office/officeart/2005/8/layout/pyramid3"/>
    <dgm:cxn modelId="{25DEE093-9CFB-40D3-B40B-13D217EA09B5}" type="presParOf" srcId="{A5C08AE9-22E8-4E3F-BB17-28750ACC53F1}" destId="{E01FC511-72D6-404D-99C3-18F8C1407C13}" srcOrd="0" destOrd="0" presId="urn:microsoft.com/office/officeart/2005/8/layout/pyramid3"/>
    <dgm:cxn modelId="{6B155E0A-AD5F-47C1-940C-C7E4DB27ACFF}" type="presParOf" srcId="{A5C08AE9-22E8-4E3F-BB17-28750ACC53F1}" destId="{6FD5F7EA-7E04-4A9A-82FF-8AAFB29A0A92}" srcOrd="1" destOrd="0" presId="urn:microsoft.com/office/officeart/2005/8/layout/pyramid3"/>
    <dgm:cxn modelId="{6880B234-6A26-4A5C-8A8C-54CA455BCE61}" type="presParOf" srcId="{13D72459-A833-434D-A0C4-781AC5699743}" destId="{DBE0C655-D790-4161-8E6C-06C40055D3CB}" srcOrd="3" destOrd="0" presId="urn:microsoft.com/office/officeart/2005/8/layout/pyramid3"/>
    <dgm:cxn modelId="{112BB0B9-C5A5-423C-9E09-5E59B985A957}" type="presParOf" srcId="{DBE0C655-D790-4161-8E6C-06C40055D3CB}" destId="{13541239-E180-4964-8E10-0E6F1AC22741}" srcOrd="0" destOrd="0" presId="urn:microsoft.com/office/officeart/2005/8/layout/pyramid3"/>
    <dgm:cxn modelId="{583EE11B-09E1-401B-AC9F-C20974589074}" type="presParOf" srcId="{DBE0C655-D790-4161-8E6C-06C40055D3CB}" destId="{D569ADDF-422D-4384-A91B-2D9E4A2D1DFA}" srcOrd="1" destOrd="0" presId="urn:microsoft.com/office/officeart/2005/8/layout/pyramid3"/>
    <dgm:cxn modelId="{E1FF2568-03A4-470E-8CEF-CA624B61FEC2}" type="presParOf" srcId="{13D72459-A833-434D-A0C4-781AC5699743}" destId="{4D788CEB-881C-40EC-9372-0FF4AC30A2E9}" srcOrd="4" destOrd="0" presId="urn:microsoft.com/office/officeart/2005/8/layout/pyramid3"/>
    <dgm:cxn modelId="{6599D941-24B8-4759-ADE4-D3183D968249}" type="presParOf" srcId="{4D788CEB-881C-40EC-9372-0FF4AC30A2E9}" destId="{58383875-67D8-4869-84CA-D4C4FBA98014}" srcOrd="0" destOrd="0" presId="urn:microsoft.com/office/officeart/2005/8/layout/pyramid3"/>
    <dgm:cxn modelId="{105A221E-0301-4F23-9CA5-475C419E3AD4}" type="presParOf" srcId="{4D788CEB-881C-40EC-9372-0FF4AC30A2E9}" destId="{11E7C961-01D1-4D08-AF33-555D150EADE7}" srcOrd="1" destOrd="0" presId="urn:microsoft.com/office/officeart/2005/8/layout/pyramid3"/>
    <dgm:cxn modelId="{E68025CC-4A30-45A1-9990-07F689A2578C}" type="presParOf" srcId="{13D72459-A833-434D-A0C4-781AC5699743}" destId="{0D84E627-7BE5-4E2D-B844-49A517C90276}" srcOrd="5" destOrd="0" presId="urn:microsoft.com/office/officeart/2005/8/layout/pyramid3"/>
    <dgm:cxn modelId="{42E7542D-AEDB-4D57-BC03-BCF9655093A4}" type="presParOf" srcId="{0D84E627-7BE5-4E2D-B844-49A517C90276}" destId="{24BA532F-919A-420C-88F4-5CA963A22E9C}" srcOrd="0" destOrd="0" presId="urn:microsoft.com/office/officeart/2005/8/layout/pyramid3"/>
    <dgm:cxn modelId="{D815AE09-BFE2-4CB5-B5FD-F9CD7EF2B2BD}" type="presParOf" srcId="{0D84E627-7BE5-4E2D-B844-49A517C90276}" destId="{781CC7E5-C082-4F12-87FD-FB06D5310A37}" srcOrd="1" destOrd="0" presId="urn:microsoft.com/office/officeart/2005/8/layout/pyramid3"/>
    <dgm:cxn modelId="{F052E9AD-6F20-458A-8A14-B4026C37B15A}" type="presParOf" srcId="{13D72459-A833-434D-A0C4-781AC5699743}" destId="{42FAB606-5598-47F3-9F83-4B22D32F177D}" srcOrd="6" destOrd="0" presId="urn:microsoft.com/office/officeart/2005/8/layout/pyramid3"/>
    <dgm:cxn modelId="{F871106B-27AE-4E86-89E2-AA7073D69A96}" type="presParOf" srcId="{42FAB606-5598-47F3-9F83-4B22D32F177D}" destId="{12CBF0A3-893B-4CF5-87DA-33BF556A5B46}" srcOrd="0" destOrd="0" presId="urn:microsoft.com/office/officeart/2005/8/layout/pyramid3"/>
    <dgm:cxn modelId="{A3DED537-9AD7-44C1-906D-3B01883B524B}" type="presParOf" srcId="{42FAB606-5598-47F3-9F83-4B22D32F177D}" destId="{E9B4A873-3F79-4B11-89E3-5608A19F6E7F}" srcOrd="1" destOrd="0" presId="urn:microsoft.com/office/officeart/2005/8/layout/pyramid3"/>
    <dgm:cxn modelId="{A1C46785-0917-4D55-B0F9-3E5FDF7C06E7}" type="presParOf" srcId="{13D72459-A833-434D-A0C4-781AC5699743}" destId="{DD8DE4AB-F398-40EB-8096-5CD8EE5F79D4}" srcOrd="7" destOrd="0" presId="urn:microsoft.com/office/officeart/2005/8/layout/pyramid3"/>
    <dgm:cxn modelId="{67A56DBF-B613-4424-A425-54C1B6C8D25C}" type="presParOf" srcId="{DD8DE4AB-F398-40EB-8096-5CD8EE5F79D4}" destId="{7C21BACE-AA3A-43A4-B93F-F9DE1CCBC193}" srcOrd="0" destOrd="0" presId="urn:microsoft.com/office/officeart/2005/8/layout/pyramid3"/>
    <dgm:cxn modelId="{3ECC5F19-5645-4986-BBB6-190D97E3842E}" type="presParOf" srcId="{DD8DE4AB-F398-40EB-8096-5CD8EE5F79D4}" destId="{9A4ECF08-8D9C-4214-8B84-D125E67A6588}"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EC174-283C-45A4-B96B-784120F2149A}">
      <dsp:nvSpPr>
        <dsp:cNvPr id="0" name=""/>
        <dsp:cNvSpPr/>
      </dsp:nvSpPr>
      <dsp:spPr>
        <a:xfrm rot="10800000">
          <a:off x="0" y="0"/>
          <a:ext cx="7200800"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1.</a:t>
          </a:r>
          <a:r>
            <a:rPr lang="zh-TW" sz="2800" kern="1200" dirty="0" smtClean="0">
              <a:latin typeface="標楷體" panose="03000509000000000000" pitchFamily="65" charset="-120"/>
              <a:ea typeface="標楷體" panose="03000509000000000000" pitchFamily="65" charset="-120"/>
            </a:rPr>
            <a:t>黃金時期介入</a:t>
          </a:r>
          <a:endParaRPr lang="zh-TW" sz="2800" kern="1200" dirty="0">
            <a:latin typeface="標楷體" panose="03000509000000000000" pitchFamily="65" charset="-120"/>
            <a:ea typeface="標楷體" panose="03000509000000000000" pitchFamily="65" charset="-120"/>
          </a:endParaRPr>
        </a:p>
      </dsp:txBody>
      <dsp:txXfrm rot="-10800000">
        <a:off x="1260139" y="0"/>
        <a:ext cx="4680520" cy="654311"/>
      </dsp:txXfrm>
    </dsp:sp>
    <dsp:sp modelId="{51EC826F-982A-49E6-B271-858F7502079C}">
      <dsp:nvSpPr>
        <dsp:cNvPr id="0" name=""/>
        <dsp:cNvSpPr/>
      </dsp:nvSpPr>
      <dsp:spPr>
        <a:xfrm rot="10800000">
          <a:off x="450050" y="654311"/>
          <a:ext cx="6300699"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2.</a:t>
          </a:r>
          <a:r>
            <a:rPr lang="zh-TW" sz="2800" kern="1200" dirty="0" smtClean="0">
              <a:latin typeface="標楷體" panose="03000509000000000000" pitchFamily="65" charset="-120"/>
              <a:ea typeface="標楷體" panose="03000509000000000000" pitchFamily="65" charset="-120"/>
            </a:rPr>
            <a:t>專業信任與合作</a:t>
          </a:r>
          <a:endParaRPr lang="zh-TW" sz="2800" kern="1200" dirty="0">
            <a:latin typeface="標楷體" panose="03000509000000000000" pitchFamily="65" charset="-120"/>
            <a:ea typeface="標楷體" panose="03000509000000000000" pitchFamily="65" charset="-120"/>
          </a:endParaRPr>
        </a:p>
      </dsp:txBody>
      <dsp:txXfrm rot="-10800000">
        <a:off x="1552672" y="654311"/>
        <a:ext cx="4095455" cy="654311"/>
      </dsp:txXfrm>
    </dsp:sp>
    <dsp:sp modelId="{E01FC511-72D6-404D-99C3-18F8C1407C13}">
      <dsp:nvSpPr>
        <dsp:cNvPr id="0" name=""/>
        <dsp:cNvSpPr/>
      </dsp:nvSpPr>
      <dsp:spPr>
        <a:xfrm rot="10800000">
          <a:off x="900100" y="1308622"/>
          <a:ext cx="5400599"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3.</a:t>
          </a:r>
          <a:r>
            <a:rPr lang="zh-TW" sz="2800" kern="1200" dirty="0" smtClean="0">
              <a:latin typeface="標楷體" panose="03000509000000000000" pitchFamily="65" charset="-120"/>
              <a:ea typeface="標楷體" panose="03000509000000000000" pitchFamily="65" charset="-120"/>
            </a:rPr>
            <a:t>多元系統的整合</a:t>
          </a:r>
          <a:endParaRPr lang="zh-TW" sz="2800" kern="1200" dirty="0">
            <a:latin typeface="標楷體" panose="03000509000000000000" pitchFamily="65" charset="-120"/>
            <a:ea typeface="標楷體" panose="03000509000000000000" pitchFamily="65" charset="-120"/>
          </a:endParaRPr>
        </a:p>
      </dsp:txBody>
      <dsp:txXfrm rot="-10800000">
        <a:off x="1845204" y="1308622"/>
        <a:ext cx="3510390" cy="654311"/>
      </dsp:txXfrm>
    </dsp:sp>
    <dsp:sp modelId="{13541239-E180-4964-8E10-0E6F1AC22741}">
      <dsp:nvSpPr>
        <dsp:cNvPr id="0" name=""/>
        <dsp:cNvSpPr/>
      </dsp:nvSpPr>
      <dsp:spPr>
        <a:xfrm rot="10800000">
          <a:off x="1350150" y="1962933"/>
          <a:ext cx="4500499"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4.</a:t>
          </a:r>
          <a:r>
            <a:rPr lang="zh-TW" sz="2800" kern="1200" dirty="0" smtClean="0">
              <a:latin typeface="標楷體" panose="03000509000000000000" pitchFamily="65" charset="-120"/>
              <a:ea typeface="標楷體" panose="03000509000000000000" pitchFamily="65" charset="-120"/>
            </a:rPr>
            <a:t>重要他人參與</a:t>
          </a:r>
          <a:endParaRPr lang="zh-TW" sz="2800" kern="1200" dirty="0">
            <a:latin typeface="標楷體" panose="03000509000000000000" pitchFamily="65" charset="-120"/>
            <a:ea typeface="標楷體" panose="03000509000000000000" pitchFamily="65" charset="-120"/>
          </a:endParaRPr>
        </a:p>
      </dsp:txBody>
      <dsp:txXfrm rot="-10800000">
        <a:off x="2137737" y="1962933"/>
        <a:ext cx="2925325" cy="654311"/>
      </dsp:txXfrm>
    </dsp:sp>
    <dsp:sp modelId="{58383875-67D8-4869-84CA-D4C4FBA98014}">
      <dsp:nvSpPr>
        <dsp:cNvPr id="0" name=""/>
        <dsp:cNvSpPr/>
      </dsp:nvSpPr>
      <dsp:spPr>
        <a:xfrm rot="10800000">
          <a:off x="1800200" y="2617244"/>
          <a:ext cx="3600400"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5.</a:t>
          </a:r>
          <a:r>
            <a:rPr lang="zh-TW" sz="2800" kern="1200" dirty="0" smtClean="0">
              <a:latin typeface="標楷體" panose="03000509000000000000" pitchFamily="65" charset="-120"/>
              <a:ea typeface="標楷體" panose="03000509000000000000" pitchFamily="65" charset="-120"/>
            </a:rPr>
            <a:t>時間</a:t>
          </a:r>
          <a:endParaRPr lang="zh-TW" sz="2800" kern="1200" dirty="0">
            <a:latin typeface="標楷體" panose="03000509000000000000" pitchFamily="65" charset="-120"/>
            <a:ea typeface="標楷體" panose="03000509000000000000" pitchFamily="65" charset="-120"/>
          </a:endParaRPr>
        </a:p>
      </dsp:txBody>
      <dsp:txXfrm rot="-10800000">
        <a:off x="2430269" y="2617244"/>
        <a:ext cx="2340260" cy="654311"/>
      </dsp:txXfrm>
    </dsp:sp>
    <dsp:sp modelId="{24BA532F-919A-420C-88F4-5CA963A22E9C}">
      <dsp:nvSpPr>
        <dsp:cNvPr id="0" name=""/>
        <dsp:cNvSpPr/>
      </dsp:nvSpPr>
      <dsp:spPr>
        <a:xfrm rot="10800000">
          <a:off x="2250250" y="3271555"/>
          <a:ext cx="2700299"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6.</a:t>
          </a:r>
          <a:r>
            <a:rPr lang="zh-TW" altLang="en-US" sz="2800" kern="1200" dirty="0" smtClean="0">
              <a:latin typeface="標楷體" panose="03000509000000000000" pitchFamily="65" charset="-120"/>
              <a:ea typeface="標楷體" panose="03000509000000000000" pitchFamily="65" charset="-120"/>
            </a:rPr>
            <a:t>等待</a:t>
          </a:r>
          <a:endParaRPr lang="zh-TW" sz="2800" kern="1200" dirty="0">
            <a:latin typeface="標楷體" panose="03000509000000000000" pitchFamily="65" charset="-120"/>
            <a:ea typeface="標楷體" panose="03000509000000000000" pitchFamily="65" charset="-120"/>
          </a:endParaRPr>
        </a:p>
      </dsp:txBody>
      <dsp:txXfrm rot="-10800000">
        <a:off x="2722802" y="3271555"/>
        <a:ext cx="1755195" cy="654311"/>
      </dsp:txXfrm>
    </dsp:sp>
    <dsp:sp modelId="{12CBF0A3-893B-4CF5-87DA-33BF556A5B46}">
      <dsp:nvSpPr>
        <dsp:cNvPr id="0" name=""/>
        <dsp:cNvSpPr/>
      </dsp:nvSpPr>
      <dsp:spPr>
        <a:xfrm rot="10800000">
          <a:off x="2700299" y="3925866"/>
          <a:ext cx="1800200"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altLang="zh-TW" sz="2800" kern="1200" dirty="0" smtClean="0">
              <a:latin typeface="標楷體" panose="03000509000000000000" pitchFamily="65" charset="-120"/>
              <a:ea typeface="標楷體" panose="03000509000000000000" pitchFamily="65" charset="-120"/>
            </a:rPr>
            <a:t>7.</a:t>
          </a:r>
          <a:r>
            <a:rPr lang="zh-TW" sz="2800" kern="1200" dirty="0" smtClean="0">
              <a:latin typeface="標楷體" panose="03000509000000000000" pitchFamily="65" charset="-120"/>
              <a:ea typeface="標楷體" panose="03000509000000000000" pitchFamily="65" charset="-120"/>
            </a:rPr>
            <a:t>契機</a:t>
          </a:r>
          <a:endParaRPr lang="zh-TW" sz="2800" kern="1200" dirty="0">
            <a:latin typeface="標楷體" panose="03000509000000000000" pitchFamily="65" charset="-120"/>
            <a:ea typeface="標楷體" panose="03000509000000000000" pitchFamily="65" charset="-120"/>
          </a:endParaRPr>
        </a:p>
      </dsp:txBody>
      <dsp:txXfrm rot="-10800000">
        <a:off x="3015335" y="3925866"/>
        <a:ext cx="1170130" cy="654311"/>
      </dsp:txXfrm>
    </dsp:sp>
    <dsp:sp modelId="{7C21BACE-AA3A-43A4-B93F-F9DE1CCBC193}">
      <dsp:nvSpPr>
        <dsp:cNvPr id="0" name=""/>
        <dsp:cNvSpPr/>
      </dsp:nvSpPr>
      <dsp:spPr>
        <a:xfrm rot="10800000">
          <a:off x="3150350" y="4580177"/>
          <a:ext cx="900100" cy="654311"/>
        </a:xfrm>
        <a:prstGeom prst="trapezoid">
          <a:avLst>
            <a:gd name="adj" fmla="val 687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愛</a:t>
          </a:r>
          <a:endParaRPr lang="zh-TW" sz="2800" kern="1200" dirty="0">
            <a:latin typeface="標楷體" panose="03000509000000000000" pitchFamily="65" charset="-120"/>
            <a:ea typeface="標楷體" panose="03000509000000000000" pitchFamily="65" charset="-120"/>
          </a:endParaRPr>
        </a:p>
      </dsp:txBody>
      <dsp:txXfrm rot="-10800000">
        <a:off x="3150350" y="4580177"/>
        <a:ext cx="900100" cy="6543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9575" cy="498475"/>
          </a:xfrm>
          <a:prstGeom prst="rect">
            <a:avLst/>
          </a:prstGeom>
          <a:noFill/>
          <a:ln>
            <a:noFill/>
          </a:ln>
          <a:effectLst/>
          <a:extLst/>
        </p:spPr>
        <p:txBody>
          <a:bodyPr vert="horz" wrap="square" lIns="92262" tIns="46131" rIns="92262" bIns="46131" numCol="1" anchor="t" anchorCtr="0" compatLnSpc="1">
            <a:prstTxWarp prst="textNoShape">
              <a:avLst/>
            </a:prstTxWarp>
          </a:bodyPr>
          <a:lstStyle>
            <a:lvl1pPr defTabSz="923925">
              <a:defRPr sz="1200">
                <a:ea typeface="新細明體" pitchFamily="18" charset="-120"/>
              </a:defRPr>
            </a:lvl1pPr>
          </a:lstStyle>
          <a:p>
            <a:pPr>
              <a:defRPr/>
            </a:pPr>
            <a:endParaRPr lang="en-US" altLang="zh-TW"/>
          </a:p>
        </p:txBody>
      </p:sp>
      <p:sp>
        <p:nvSpPr>
          <p:cNvPr id="27651" name="Rectangle 3"/>
          <p:cNvSpPr>
            <a:spLocks noGrp="1" noChangeArrowheads="1"/>
          </p:cNvSpPr>
          <p:nvPr>
            <p:ph type="dt" sz="quarter" idx="1"/>
          </p:nvPr>
        </p:nvSpPr>
        <p:spPr bwMode="auto">
          <a:xfrm>
            <a:off x="3857625" y="0"/>
            <a:ext cx="2949575" cy="498475"/>
          </a:xfrm>
          <a:prstGeom prst="rect">
            <a:avLst/>
          </a:prstGeom>
          <a:noFill/>
          <a:ln>
            <a:noFill/>
          </a:ln>
          <a:effectLst/>
          <a:extLst/>
        </p:spPr>
        <p:txBody>
          <a:bodyPr vert="horz" wrap="square" lIns="92262" tIns="46131" rIns="92262" bIns="46131" numCol="1" anchor="t" anchorCtr="0" compatLnSpc="1">
            <a:prstTxWarp prst="textNoShape">
              <a:avLst/>
            </a:prstTxWarp>
          </a:bodyPr>
          <a:lstStyle>
            <a:lvl1pPr algn="r" defTabSz="923925">
              <a:defRPr sz="1200">
                <a:ea typeface="新細明體" pitchFamily="18" charset="-120"/>
              </a:defRPr>
            </a:lvl1pPr>
          </a:lstStyle>
          <a:p>
            <a:pPr>
              <a:defRPr/>
            </a:pPr>
            <a:endParaRPr lang="en-US" altLang="zh-TW"/>
          </a:p>
        </p:txBody>
      </p:sp>
      <p:sp>
        <p:nvSpPr>
          <p:cNvPr id="27652" name="Rectangle 4"/>
          <p:cNvSpPr>
            <a:spLocks noGrp="1" noChangeArrowheads="1"/>
          </p:cNvSpPr>
          <p:nvPr>
            <p:ph type="ftr" sz="quarter" idx="2"/>
          </p:nvPr>
        </p:nvSpPr>
        <p:spPr bwMode="auto">
          <a:xfrm>
            <a:off x="0" y="9440863"/>
            <a:ext cx="2949575" cy="498475"/>
          </a:xfrm>
          <a:prstGeom prst="rect">
            <a:avLst/>
          </a:prstGeom>
          <a:noFill/>
          <a:ln>
            <a:noFill/>
          </a:ln>
          <a:effectLst/>
          <a:extLst/>
        </p:spPr>
        <p:txBody>
          <a:bodyPr vert="horz" wrap="square" lIns="92262" tIns="46131" rIns="92262" bIns="46131" numCol="1" anchor="b" anchorCtr="0" compatLnSpc="1">
            <a:prstTxWarp prst="textNoShape">
              <a:avLst/>
            </a:prstTxWarp>
          </a:bodyPr>
          <a:lstStyle>
            <a:lvl1pPr defTabSz="923925">
              <a:defRPr sz="1200">
                <a:ea typeface="新細明體" pitchFamily="18" charset="-120"/>
              </a:defRPr>
            </a:lvl1pPr>
          </a:lstStyle>
          <a:p>
            <a:pPr>
              <a:defRPr/>
            </a:pPr>
            <a:endParaRPr lang="en-US" altLang="zh-TW"/>
          </a:p>
        </p:txBody>
      </p:sp>
      <p:sp>
        <p:nvSpPr>
          <p:cNvPr id="27653" name="Rectangle 5"/>
          <p:cNvSpPr>
            <a:spLocks noGrp="1" noChangeArrowheads="1"/>
          </p:cNvSpPr>
          <p:nvPr>
            <p:ph type="sldNum" sz="quarter" idx="3"/>
          </p:nvPr>
        </p:nvSpPr>
        <p:spPr bwMode="auto">
          <a:xfrm>
            <a:off x="3857625" y="9440863"/>
            <a:ext cx="2949575" cy="498475"/>
          </a:xfrm>
          <a:prstGeom prst="rect">
            <a:avLst/>
          </a:prstGeom>
          <a:noFill/>
          <a:ln>
            <a:noFill/>
          </a:ln>
          <a:effectLst/>
          <a:extLst/>
        </p:spPr>
        <p:txBody>
          <a:bodyPr vert="horz" wrap="square" lIns="92262" tIns="46131" rIns="92262" bIns="46131" numCol="1" anchor="b" anchorCtr="0" compatLnSpc="1">
            <a:prstTxWarp prst="textNoShape">
              <a:avLst/>
            </a:prstTxWarp>
          </a:bodyPr>
          <a:lstStyle>
            <a:lvl1pPr algn="r" defTabSz="923925">
              <a:defRPr sz="1200">
                <a:ea typeface="新細明體" pitchFamily="18" charset="-120"/>
              </a:defRPr>
            </a:lvl1pPr>
          </a:lstStyle>
          <a:p>
            <a:pPr>
              <a:defRPr/>
            </a:pPr>
            <a:fld id="{738B9F51-9459-435F-9356-F349E83FBFD0}" type="slidenum">
              <a:rPr lang="en-US" altLang="zh-TW"/>
              <a:pPr>
                <a:defRPr/>
              </a:pPr>
              <a:t>‹#›</a:t>
            </a:fld>
            <a:endParaRPr lang="en-US" altLang="zh-TW"/>
          </a:p>
        </p:txBody>
      </p:sp>
    </p:spTree>
    <p:extLst>
      <p:ext uri="{BB962C8B-B14F-4D97-AF65-F5344CB8AC3E}">
        <p14:creationId xmlns:p14="http://schemas.microsoft.com/office/powerpoint/2010/main" val="39464739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575" cy="498475"/>
          </a:xfrm>
          <a:prstGeom prst="rect">
            <a:avLst/>
          </a:prstGeom>
          <a:noFill/>
          <a:ln>
            <a:noFill/>
          </a:ln>
          <a:effectLst/>
          <a:extLst/>
        </p:spPr>
        <p:txBody>
          <a:bodyPr vert="horz" wrap="square" lIns="92262" tIns="46131" rIns="92262" bIns="46131" numCol="1" anchor="t" anchorCtr="0" compatLnSpc="1">
            <a:prstTxWarp prst="textNoShape">
              <a:avLst/>
            </a:prstTxWarp>
          </a:bodyPr>
          <a:lstStyle>
            <a:lvl1pPr defTabSz="923925">
              <a:defRPr sz="1200">
                <a:ea typeface="新細明體" pitchFamily="18" charset="-120"/>
              </a:defRPr>
            </a:lvl1pPr>
          </a:lstStyle>
          <a:p>
            <a:pPr>
              <a:defRPr/>
            </a:pPr>
            <a:endParaRPr lang="en-US" altLang="zh-TW"/>
          </a:p>
        </p:txBody>
      </p:sp>
      <p:sp>
        <p:nvSpPr>
          <p:cNvPr id="1027" name="Rectangle 3"/>
          <p:cNvSpPr>
            <a:spLocks noGrp="1" noChangeArrowheads="1"/>
          </p:cNvSpPr>
          <p:nvPr>
            <p:ph type="dt" idx="1"/>
          </p:nvPr>
        </p:nvSpPr>
        <p:spPr bwMode="auto">
          <a:xfrm>
            <a:off x="3857625" y="0"/>
            <a:ext cx="2949575" cy="498475"/>
          </a:xfrm>
          <a:prstGeom prst="rect">
            <a:avLst/>
          </a:prstGeom>
          <a:noFill/>
          <a:ln>
            <a:noFill/>
          </a:ln>
          <a:effectLst/>
          <a:extLst/>
        </p:spPr>
        <p:txBody>
          <a:bodyPr vert="horz" wrap="square" lIns="92262" tIns="46131" rIns="92262" bIns="46131" numCol="1" anchor="t" anchorCtr="0" compatLnSpc="1">
            <a:prstTxWarp prst="textNoShape">
              <a:avLst/>
            </a:prstTxWarp>
          </a:bodyPr>
          <a:lstStyle>
            <a:lvl1pPr algn="r" defTabSz="923925">
              <a:defRPr sz="1200">
                <a:ea typeface="新細明體" pitchFamily="18" charset="-120"/>
              </a:defRPr>
            </a:lvl1pPr>
          </a:lstStyle>
          <a:p>
            <a:pPr>
              <a:defRPr/>
            </a:pPr>
            <a:endParaRPr lang="en-US" altLang="zh-TW"/>
          </a:p>
        </p:txBody>
      </p:sp>
      <p:sp>
        <p:nvSpPr>
          <p:cNvPr id="35844" name="Rectangle 4"/>
          <p:cNvSpPr>
            <a:spLocks noGrp="1" noRot="1" noChangeAspect="1" noChangeArrowheads="1" noTextEdit="1"/>
          </p:cNvSpPr>
          <p:nvPr>
            <p:ph type="sldImg" idx="2"/>
          </p:nvPr>
        </p:nvSpPr>
        <p:spPr bwMode="auto">
          <a:xfrm>
            <a:off x="949325" y="746125"/>
            <a:ext cx="491172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06463" y="4721225"/>
            <a:ext cx="4994275" cy="4471988"/>
          </a:xfrm>
          <a:prstGeom prst="rect">
            <a:avLst/>
          </a:prstGeom>
          <a:noFill/>
          <a:ln>
            <a:noFill/>
          </a:ln>
          <a:effectLst/>
          <a:extLst/>
        </p:spPr>
        <p:txBody>
          <a:bodyPr vert="horz" wrap="square" lIns="92262" tIns="46131" rIns="92262" bIns="461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030" name="Rectangle 6"/>
          <p:cNvSpPr>
            <a:spLocks noGrp="1" noChangeArrowheads="1"/>
          </p:cNvSpPr>
          <p:nvPr>
            <p:ph type="ftr" sz="quarter" idx="4"/>
          </p:nvPr>
        </p:nvSpPr>
        <p:spPr bwMode="auto">
          <a:xfrm>
            <a:off x="0" y="9440863"/>
            <a:ext cx="2949575" cy="498475"/>
          </a:xfrm>
          <a:prstGeom prst="rect">
            <a:avLst/>
          </a:prstGeom>
          <a:noFill/>
          <a:ln>
            <a:noFill/>
          </a:ln>
          <a:effectLst/>
          <a:extLst/>
        </p:spPr>
        <p:txBody>
          <a:bodyPr vert="horz" wrap="square" lIns="92262" tIns="46131" rIns="92262" bIns="46131" numCol="1" anchor="b" anchorCtr="0" compatLnSpc="1">
            <a:prstTxWarp prst="textNoShape">
              <a:avLst/>
            </a:prstTxWarp>
          </a:bodyPr>
          <a:lstStyle>
            <a:lvl1pPr defTabSz="923925">
              <a:defRPr sz="1200">
                <a:ea typeface="新細明體" pitchFamily="18" charset="-120"/>
              </a:defRPr>
            </a:lvl1pPr>
          </a:lstStyle>
          <a:p>
            <a:pPr>
              <a:defRPr/>
            </a:pPr>
            <a:endParaRPr lang="en-US" altLang="zh-TW"/>
          </a:p>
        </p:txBody>
      </p:sp>
      <p:sp>
        <p:nvSpPr>
          <p:cNvPr id="1031" name="Rectangle 7"/>
          <p:cNvSpPr>
            <a:spLocks noGrp="1" noChangeArrowheads="1"/>
          </p:cNvSpPr>
          <p:nvPr>
            <p:ph type="sldNum" sz="quarter" idx="5"/>
          </p:nvPr>
        </p:nvSpPr>
        <p:spPr bwMode="auto">
          <a:xfrm>
            <a:off x="3857625" y="9440863"/>
            <a:ext cx="2949575" cy="498475"/>
          </a:xfrm>
          <a:prstGeom prst="rect">
            <a:avLst/>
          </a:prstGeom>
          <a:noFill/>
          <a:ln>
            <a:noFill/>
          </a:ln>
          <a:effectLst/>
          <a:extLst/>
        </p:spPr>
        <p:txBody>
          <a:bodyPr vert="horz" wrap="square" lIns="92262" tIns="46131" rIns="92262" bIns="46131" numCol="1" anchor="b" anchorCtr="0" compatLnSpc="1">
            <a:prstTxWarp prst="textNoShape">
              <a:avLst/>
            </a:prstTxWarp>
          </a:bodyPr>
          <a:lstStyle>
            <a:lvl1pPr algn="r" defTabSz="923925">
              <a:defRPr sz="1200">
                <a:ea typeface="新細明體" pitchFamily="18" charset="-120"/>
              </a:defRPr>
            </a:lvl1pPr>
          </a:lstStyle>
          <a:p>
            <a:pPr>
              <a:defRPr/>
            </a:pPr>
            <a:fld id="{20ED66B9-F88B-44C4-A167-CED3E26D29B6}" type="slidenum">
              <a:rPr lang="en-US" altLang="zh-TW"/>
              <a:pPr>
                <a:defRPr/>
              </a:pPr>
              <a:t>‹#›</a:t>
            </a:fld>
            <a:endParaRPr lang="en-US" altLang="zh-TW"/>
          </a:p>
        </p:txBody>
      </p:sp>
    </p:spTree>
    <p:extLst>
      <p:ext uri="{BB962C8B-B14F-4D97-AF65-F5344CB8AC3E}">
        <p14:creationId xmlns:p14="http://schemas.microsoft.com/office/powerpoint/2010/main" val="32141370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5504"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2597"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68101"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5192"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2480" algn="l" defTabSz="912991" rtl="0" eaLnBrk="1" latinLnBrk="0" hangingPunct="1">
      <a:defRPr sz="1200" kern="1200">
        <a:solidFill>
          <a:schemeClr val="tx1"/>
        </a:solidFill>
        <a:latin typeface="+mn-lt"/>
        <a:ea typeface="+mn-ea"/>
        <a:cs typeface="+mn-cs"/>
      </a:defRPr>
    </a:lvl6pPr>
    <a:lvl7pPr marL="2738974" algn="l" defTabSz="912991" rtl="0" eaLnBrk="1" latinLnBrk="0" hangingPunct="1">
      <a:defRPr sz="1200" kern="1200">
        <a:solidFill>
          <a:schemeClr val="tx1"/>
        </a:solidFill>
        <a:latin typeface="+mn-lt"/>
        <a:ea typeface="+mn-ea"/>
        <a:cs typeface="+mn-cs"/>
      </a:defRPr>
    </a:lvl7pPr>
    <a:lvl8pPr marL="3195467" algn="l" defTabSz="912991" rtl="0" eaLnBrk="1" latinLnBrk="0" hangingPunct="1">
      <a:defRPr sz="1200" kern="1200">
        <a:solidFill>
          <a:schemeClr val="tx1"/>
        </a:solidFill>
        <a:latin typeface="+mn-lt"/>
        <a:ea typeface="+mn-ea"/>
        <a:cs typeface="+mn-cs"/>
      </a:defRPr>
    </a:lvl8pPr>
    <a:lvl9pPr marL="3651964" algn="l" defTabSz="9129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49325" y="746125"/>
            <a:ext cx="4911725" cy="3725863"/>
          </a:xfrm>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62753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8400" y="685800"/>
            <a:ext cx="4521200" cy="3429000"/>
          </a:xfrm>
        </p:spPr>
      </p:sp>
      <p:sp>
        <p:nvSpPr>
          <p:cNvPr id="3" name="備忘稿版面配置區 2"/>
          <p:cNvSpPr>
            <a:spLocks noGrp="1"/>
          </p:cNvSpPr>
          <p:nvPr>
            <p:ph type="body" idx="1"/>
          </p:nvPr>
        </p:nvSpPr>
        <p:spPr/>
        <p:txBody>
          <a:bodyPr/>
          <a:lstStyle/>
          <a:p>
            <a:r>
              <a:rPr lang="zh-TW" altLang="en-US" sz="1100" b="0" i="0" kern="1200" dirty="0">
                <a:solidFill>
                  <a:schemeClr val="tx1"/>
                </a:solidFill>
                <a:effectLst/>
                <a:latin typeface="+mn-lt"/>
                <a:ea typeface="+mn-ea"/>
                <a:cs typeface="+mn-cs"/>
              </a:rPr>
              <a:t>大麻類</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慢性肺部阻塞性疾病，致癌率較香煙為高、免疫力降低、男性精子減少、男性女乳症、胎兒畸形、無動機症候群。</a:t>
            </a:r>
          </a:p>
          <a:p>
            <a:r>
              <a:rPr lang="zh-TW" altLang="en-US" sz="1100" b="0" i="0" kern="1200" dirty="0">
                <a:solidFill>
                  <a:schemeClr val="tx1"/>
                </a:solidFill>
                <a:effectLst/>
                <a:latin typeface="+mn-lt"/>
                <a:ea typeface="+mn-ea"/>
                <a:cs typeface="+mn-cs"/>
              </a:rPr>
              <a:t>強力膠及有機溶劑</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急性期常會心律不整而死亡，長期會有癡呆性腦病變、小腦退化、四肢麻痺、無力、視神經萎縮、腎小管傷害及酸中毒、慢性腎炎及腎結石、精子異常、肺功能異常、心肌無力及病變。</a:t>
            </a:r>
          </a:p>
          <a:p>
            <a:r>
              <a:rPr lang="zh-TW" altLang="en-US" sz="1100" b="0" i="0" kern="1200" dirty="0">
                <a:solidFill>
                  <a:schemeClr val="tx1"/>
                </a:solidFill>
                <a:effectLst/>
                <a:latin typeface="+mn-lt"/>
                <a:ea typeface="+mn-ea"/>
                <a:cs typeface="+mn-cs"/>
              </a:rPr>
              <a:t>安非他命、快樂丸及快克</a:t>
            </a:r>
            <a:r>
              <a:rPr lang="en-US" altLang="zh-TW" sz="1100" b="0" i="0" kern="1200" dirty="0">
                <a:solidFill>
                  <a:schemeClr val="tx1"/>
                </a:solidFill>
                <a:effectLst/>
                <a:latin typeface="+mn-lt"/>
                <a:ea typeface="+mn-ea"/>
                <a:cs typeface="+mn-cs"/>
              </a:rPr>
              <a:t>:</a:t>
            </a:r>
            <a:br>
              <a:rPr lang="en-US" altLang="zh-TW" sz="1100" b="0" i="0" kern="1200" dirty="0">
                <a:solidFill>
                  <a:schemeClr val="tx1"/>
                </a:solidFill>
                <a:effectLst/>
                <a:latin typeface="+mn-lt"/>
                <a:ea typeface="+mn-ea"/>
                <a:cs typeface="+mn-cs"/>
              </a:rPr>
            </a:br>
            <a:endParaRPr lang="en-US" altLang="zh-TW" sz="1100" b="0" i="0" kern="1200" dirty="0">
              <a:solidFill>
                <a:schemeClr val="tx1"/>
              </a:solidFill>
              <a:effectLst/>
              <a:latin typeface="+mn-lt"/>
              <a:ea typeface="+mn-ea"/>
              <a:cs typeface="+mn-cs"/>
            </a:endParaRPr>
          </a:p>
          <a:p>
            <a:r>
              <a:rPr lang="zh-TW" altLang="en-US" sz="1100" b="0" i="0" kern="1200" dirty="0">
                <a:solidFill>
                  <a:schemeClr val="tx1"/>
                </a:solidFill>
                <a:effectLst/>
                <a:latin typeface="+mn-lt"/>
                <a:ea typeface="+mn-ea"/>
                <a:cs typeface="+mn-cs"/>
              </a:rPr>
              <a:t>一般作用</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流汗、心悸、高血壓、噪動、意識混亂、幻覺、幻聽。</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心臟血管性</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心律不整、血管炎、心肌梗塞。</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中樞腦神經</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中風、急性精神病發作、昏迷、抽搐、幻覺</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尤其在快樂丸</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肺部</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肺部纖維化。</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腎</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肌肉溶解產生急性腎衰竭及慢性尿毒症。</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慢性精神病。</a:t>
            </a:r>
            <a:br>
              <a:rPr lang="zh-TW" altLang="en-US" sz="1100" b="0" i="0" kern="1200" dirty="0">
                <a:solidFill>
                  <a:schemeClr val="tx1"/>
                </a:solidFill>
                <a:effectLst/>
                <a:latin typeface="+mn-lt"/>
                <a:ea typeface="+mn-ea"/>
                <a:cs typeface="+mn-cs"/>
              </a:rPr>
            </a:br>
            <a:endParaRPr lang="zh-TW" altLang="en-US" sz="1100" b="0" i="0" kern="1200" dirty="0">
              <a:solidFill>
                <a:schemeClr val="tx1"/>
              </a:solidFill>
              <a:effectLst/>
              <a:latin typeface="+mn-lt"/>
              <a:ea typeface="+mn-ea"/>
              <a:cs typeface="+mn-cs"/>
            </a:endParaRPr>
          </a:p>
          <a:p>
            <a:r>
              <a:rPr lang="zh-TW" altLang="en-US" sz="1100" b="0" i="0" kern="1200" dirty="0">
                <a:solidFill>
                  <a:schemeClr val="tx1"/>
                </a:solidFill>
                <a:effectLst/>
                <a:latin typeface="+mn-lt"/>
                <a:ea typeface="+mn-ea"/>
                <a:cs typeface="+mn-cs"/>
              </a:rPr>
              <a:t>速賜康、海洛因</a:t>
            </a:r>
            <a:r>
              <a:rPr lang="en-US" altLang="zh-TW" sz="1100" b="0" i="0" kern="1200" dirty="0">
                <a:solidFill>
                  <a:schemeClr val="tx1"/>
                </a:solidFill>
                <a:effectLst/>
                <a:latin typeface="+mn-lt"/>
                <a:ea typeface="+mn-ea"/>
                <a:cs typeface="+mn-cs"/>
              </a:rPr>
              <a:t>(4</a:t>
            </a:r>
            <a:r>
              <a:rPr lang="zh-TW" altLang="en-US" sz="1100" b="0" i="0" kern="1200" dirty="0">
                <a:solidFill>
                  <a:schemeClr val="tx1"/>
                </a:solidFill>
                <a:effectLst/>
                <a:latin typeface="+mn-lt"/>
                <a:ea typeface="+mn-ea"/>
                <a:cs typeface="+mn-cs"/>
              </a:rPr>
              <a:t>號</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、嗎啡</a:t>
            </a:r>
            <a:r>
              <a:rPr lang="en-US" altLang="zh-TW" sz="1100" b="0" i="0" kern="1200" dirty="0">
                <a:solidFill>
                  <a:schemeClr val="tx1"/>
                </a:solidFill>
                <a:effectLst/>
                <a:latin typeface="+mn-lt"/>
                <a:ea typeface="+mn-ea"/>
                <a:cs typeface="+mn-cs"/>
              </a:rPr>
              <a:t>:</a:t>
            </a:r>
          </a:p>
          <a:p>
            <a:r>
              <a:rPr lang="zh-TW" altLang="en-US" sz="1100" b="0" i="0" kern="1200" dirty="0">
                <a:solidFill>
                  <a:schemeClr val="tx1"/>
                </a:solidFill>
                <a:effectLst/>
                <a:latin typeface="+mn-lt"/>
                <a:ea typeface="+mn-ea"/>
                <a:cs typeface="+mn-cs"/>
              </a:rPr>
              <a:t>中樞腦神經</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血管瘤、中風、昏迷、抽搐。</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肺</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肺水腫、缺氧，急性呼吸衰竭、吸入性肺炎、肺血管栓塞。</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骨骼</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骨髓炎、敗血性關節炎。</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心臟血管</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心內膜炎、心律不整、感染性血管瘤。</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腎臟</a:t>
            </a:r>
            <a:r>
              <a:rPr lang="en-US" altLang="zh-TW" sz="1100" b="0" i="0" kern="1200" dirty="0">
                <a:solidFill>
                  <a:schemeClr val="tx1"/>
                </a:solidFill>
                <a:effectLst/>
                <a:latin typeface="+mn-lt"/>
                <a:ea typeface="+mn-ea"/>
                <a:cs typeface="+mn-cs"/>
              </a:rPr>
              <a:t>:</a:t>
            </a:r>
            <a:r>
              <a:rPr lang="zh-TW" altLang="en-US" sz="1100" b="0" i="0" kern="1200" dirty="0">
                <a:solidFill>
                  <a:schemeClr val="tx1"/>
                </a:solidFill>
                <a:effectLst/>
                <a:latin typeface="+mn-lt"/>
                <a:ea typeface="+mn-ea"/>
                <a:cs typeface="+mn-cs"/>
              </a:rPr>
              <a:t>慢性腎炎、尿毒症。</a:t>
            </a:r>
            <a:br>
              <a:rPr lang="zh-TW" altLang="en-US" sz="1100" b="0" i="0" kern="1200" dirty="0">
                <a:solidFill>
                  <a:schemeClr val="tx1"/>
                </a:solidFill>
                <a:effectLst/>
                <a:latin typeface="+mn-lt"/>
                <a:ea typeface="+mn-ea"/>
                <a:cs typeface="+mn-cs"/>
              </a:rPr>
            </a:br>
            <a:r>
              <a:rPr lang="zh-TW" altLang="en-US" sz="1100" b="0" i="0" kern="1200" dirty="0">
                <a:solidFill>
                  <a:schemeClr val="tx1"/>
                </a:solidFill>
                <a:effectLst/>
                <a:latin typeface="+mn-lt"/>
                <a:ea typeface="+mn-ea"/>
                <a:cs typeface="+mn-cs"/>
              </a:rPr>
              <a:t>感染肝炎及愛滋病。</a:t>
            </a:r>
          </a:p>
          <a:p>
            <a:endParaRPr lang="zh-TW" altLang="en-US" dirty="0"/>
          </a:p>
        </p:txBody>
      </p:sp>
    </p:spTree>
    <p:extLst>
      <p:ext uri="{BB962C8B-B14F-4D97-AF65-F5344CB8AC3E}">
        <p14:creationId xmlns:p14="http://schemas.microsoft.com/office/powerpoint/2010/main" val="138399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0889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18426220-C965-40C0-B8EE-B8D2E2AF4992}" type="slidenum">
              <a:rPr lang="zh-TW" altLang="en-US" smtClean="0"/>
              <a:pPr>
                <a:spcBef>
                  <a:spcPct val="0"/>
                </a:spcBef>
              </a:pPr>
              <a:t>27</a:t>
            </a:fld>
            <a:endParaRPr lang="en-US" altLang="zh-TW"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panose="02020500000000000000" pitchFamily="18" charset="-120"/>
              </a:rPr>
              <a:t>卻到最</a:t>
            </a:r>
          </a:p>
        </p:txBody>
      </p:sp>
    </p:spTree>
    <p:extLst>
      <p:ext uri="{BB962C8B-B14F-4D97-AF65-F5344CB8AC3E}">
        <p14:creationId xmlns:p14="http://schemas.microsoft.com/office/powerpoint/2010/main" val="195460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a:ln/>
        </p:spPr>
      </p:sp>
      <p:sp>
        <p:nvSpPr>
          <p:cNvPr id="9523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ndParaRPr>
          </a:p>
        </p:txBody>
      </p:sp>
    </p:spTree>
    <p:extLst>
      <p:ext uri="{BB962C8B-B14F-4D97-AF65-F5344CB8AC3E}">
        <p14:creationId xmlns:p14="http://schemas.microsoft.com/office/powerpoint/2010/main" val="389570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12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C0363-59B8-4575-9F47-09BF164B4035}" type="slidenum">
              <a:rPr lang="zh-TW" altLang="en-US"/>
              <a:pPr fontAlgn="base">
                <a:spcBef>
                  <a:spcPct val="0"/>
                </a:spcBef>
                <a:spcAft>
                  <a:spcPct val="0"/>
                </a:spcAft>
                <a:defRPr/>
              </a:pPr>
              <a:t>41</a:t>
            </a:fld>
            <a:endParaRPr lang="en-US" altLang="zh-TW"/>
          </a:p>
        </p:txBody>
      </p:sp>
    </p:spTree>
    <p:extLst>
      <p:ext uri="{BB962C8B-B14F-4D97-AF65-F5344CB8AC3E}">
        <p14:creationId xmlns:p14="http://schemas.microsoft.com/office/powerpoint/2010/main" val="19938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12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C0363-59B8-4575-9F47-09BF164B4035}" type="slidenum">
              <a:rPr lang="zh-TW" altLang="en-US"/>
              <a:pPr fontAlgn="base">
                <a:spcBef>
                  <a:spcPct val="0"/>
                </a:spcBef>
                <a:spcAft>
                  <a:spcPct val="0"/>
                </a:spcAft>
                <a:defRPr/>
              </a:pPr>
              <a:t>42</a:t>
            </a:fld>
            <a:endParaRPr lang="en-US" altLang="zh-TW"/>
          </a:p>
        </p:txBody>
      </p:sp>
    </p:spTree>
    <p:extLst>
      <p:ext uri="{BB962C8B-B14F-4D97-AF65-F5344CB8AC3E}">
        <p14:creationId xmlns:p14="http://schemas.microsoft.com/office/powerpoint/2010/main" val="3749553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
            <a:ext cx="10096500" cy="7653339"/>
            <a:chOff x="0" y="0"/>
            <a:chExt cx="6597" cy="4943"/>
          </a:xfrm>
        </p:grpSpPr>
        <p:sp>
          <p:nvSpPr>
            <p:cNvPr id="5" name="Rectangle 1028"/>
            <p:cNvSpPr>
              <a:spLocks noChangeArrowheads="1"/>
            </p:cNvSpPr>
            <p:nvPr userDrawn="1"/>
          </p:nvSpPr>
          <p:spPr bwMode="auto">
            <a:xfrm>
              <a:off x="0" y="0"/>
              <a:ext cx="6597" cy="3089"/>
            </a:xfrm>
            <a:prstGeom prst="rect">
              <a:avLst/>
            </a:prstGeom>
            <a:solidFill>
              <a:srgbClr val="0071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6" name="Rectangle 1029"/>
            <p:cNvSpPr>
              <a:spLocks noChangeArrowheads="1"/>
            </p:cNvSpPr>
            <p:nvPr userDrawn="1"/>
          </p:nvSpPr>
          <p:spPr bwMode="auto">
            <a:xfrm>
              <a:off x="5824" y="0"/>
              <a:ext cx="773" cy="3089"/>
            </a:xfrm>
            <a:prstGeom prst="rect">
              <a:avLst/>
            </a:prstGeom>
            <a:solidFill>
              <a:srgbClr val="197F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 name="Rectangle 1030"/>
            <p:cNvSpPr>
              <a:spLocks noChangeArrowheads="1"/>
            </p:cNvSpPr>
            <p:nvPr userDrawn="1"/>
          </p:nvSpPr>
          <p:spPr bwMode="auto">
            <a:xfrm>
              <a:off x="0" y="3089"/>
              <a:ext cx="6597" cy="482"/>
            </a:xfrm>
            <a:prstGeom prst="rect">
              <a:avLst/>
            </a:prstGeom>
            <a:solidFill>
              <a:srgbClr val="338D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 name="Rectangle 1031"/>
            <p:cNvSpPr>
              <a:spLocks noChangeArrowheads="1"/>
            </p:cNvSpPr>
            <p:nvPr userDrawn="1"/>
          </p:nvSpPr>
          <p:spPr bwMode="auto">
            <a:xfrm>
              <a:off x="0" y="3571"/>
              <a:ext cx="6597" cy="149"/>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9" name="Rectangle 1032"/>
            <p:cNvSpPr>
              <a:spLocks noChangeArrowheads="1"/>
            </p:cNvSpPr>
            <p:nvPr userDrawn="1"/>
          </p:nvSpPr>
          <p:spPr bwMode="auto">
            <a:xfrm>
              <a:off x="5824" y="3089"/>
              <a:ext cx="773" cy="482"/>
            </a:xfrm>
            <a:prstGeom prst="rect">
              <a:avLst/>
            </a:prstGeom>
            <a:solidFill>
              <a:srgbClr val="6AA8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0" name="Rectangle 1033"/>
            <p:cNvSpPr>
              <a:spLocks noChangeArrowheads="1"/>
            </p:cNvSpPr>
            <p:nvPr userDrawn="1"/>
          </p:nvSpPr>
          <p:spPr bwMode="auto">
            <a:xfrm>
              <a:off x="5824" y="3571"/>
              <a:ext cx="773" cy="149"/>
            </a:xfrm>
            <a:prstGeom prst="rect">
              <a:avLst/>
            </a:prstGeom>
            <a:solidFill>
              <a:srgbClr val="66AA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1" name="Rectangle 1034"/>
            <p:cNvSpPr>
              <a:spLocks noChangeArrowheads="1"/>
            </p:cNvSpPr>
            <p:nvPr userDrawn="1"/>
          </p:nvSpPr>
          <p:spPr bwMode="auto">
            <a:xfrm>
              <a:off x="5824" y="3720"/>
              <a:ext cx="773" cy="1223"/>
            </a:xfrm>
            <a:prstGeom prst="rect">
              <a:avLst/>
            </a:prstGeom>
            <a:solidFill>
              <a:srgbClr val="CCE3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grpSp>
      <p:pic>
        <p:nvPicPr>
          <p:cNvPr id="12" name="Picture 1076" descr="白底CTBC(中上英下)"/>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625" y="6275388"/>
            <a:ext cx="2133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Rectangle 1035"/>
          <p:cNvSpPr>
            <a:spLocks noGrp="1" noChangeArrowheads="1"/>
          </p:cNvSpPr>
          <p:nvPr>
            <p:ph type="ctrTitle" sz="quarter"/>
          </p:nvPr>
        </p:nvSpPr>
        <p:spPr>
          <a:xfrm>
            <a:off x="252418" y="936625"/>
            <a:ext cx="8582025" cy="1276350"/>
          </a:xfrm>
        </p:spPr>
        <p:txBody>
          <a:bodyPr/>
          <a:lstStyle>
            <a:lvl1pPr algn="r">
              <a:defRPr sz="4400">
                <a:solidFill>
                  <a:schemeClr val="bg1"/>
                </a:solidFill>
                <a:effectLst>
                  <a:outerShdw blurRad="38100" dist="38100" dir="2700000" algn="tl">
                    <a:srgbClr val="C0C0C0"/>
                  </a:outerShdw>
                </a:effectLst>
              </a:defRPr>
            </a:lvl1pPr>
          </a:lstStyle>
          <a:p>
            <a:pPr lvl="0"/>
            <a:r>
              <a:rPr lang="zh-TW" altLang="en-US" noProof="0" smtClean="0"/>
              <a:t>按一下以編輯母片標題樣式</a:t>
            </a:r>
          </a:p>
        </p:txBody>
      </p:sp>
      <p:sp>
        <p:nvSpPr>
          <p:cNvPr id="61452" name="Rectangle 1036"/>
          <p:cNvSpPr>
            <a:spLocks noGrp="1" noChangeArrowheads="1"/>
          </p:cNvSpPr>
          <p:nvPr>
            <p:ph type="subTitle" sz="quarter" idx="1"/>
          </p:nvPr>
        </p:nvSpPr>
        <p:spPr>
          <a:xfrm>
            <a:off x="1766888" y="2382852"/>
            <a:ext cx="7067550" cy="1360487"/>
          </a:xfrm>
        </p:spPr>
        <p:txBody>
          <a:bodyPr/>
          <a:lstStyle>
            <a:lvl1pPr marL="0" indent="0" algn="r">
              <a:buFontTx/>
              <a:buNone/>
              <a:defRPr>
                <a:solidFill>
                  <a:schemeClr val="bg1"/>
                </a:solidFill>
                <a:effectLst>
                  <a:outerShdw blurRad="38100" dist="38100" dir="2700000" algn="tl">
                    <a:srgbClr val="C0C0C0"/>
                  </a:outerShdw>
                </a:effectLst>
              </a:defRPr>
            </a:lvl1pPr>
          </a:lstStyle>
          <a:p>
            <a:pPr lvl="0"/>
            <a:r>
              <a:rPr lang="zh-TW" altLang="en-US" noProof="0" smtClean="0"/>
              <a:t>按一下以編輯母片副標題樣式</a:t>
            </a:r>
          </a:p>
        </p:txBody>
      </p:sp>
    </p:spTree>
    <p:extLst>
      <p:ext uri="{BB962C8B-B14F-4D97-AF65-F5344CB8AC3E}">
        <p14:creationId xmlns:p14="http://schemas.microsoft.com/office/powerpoint/2010/main" val="298937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C9F2C996-2CD3-4AEA-B206-93270BEF5510}" type="slidenum">
              <a:rPr lang="en-US" altLang="zh-TW"/>
              <a:pPr>
                <a:defRPr/>
              </a:pPr>
              <a:t>‹#›</a:t>
            </a:fld>
            <a:endParaRPr lang="en-US" altLang="zh-TW"/>
          </a:p>
        </p:txBody>
      </p:sp>
    </p:spTree>
    <p:extLst>
      <p:ext uri="{BB962C8B-B14F-4D97-AF65-F5344CB8AC3E}">
        <p14:creationId xmlns:p14="http://schemas.microsoft.com/office/powerpoint/2010/main" val="386578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94550" y="511190"/>
            <a:ext cx="2144713" cy="60404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57238" y="511190"/>
            <a:ext cx="6284912" cy="6040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E220BB9C-71EE-42C1-8E8D-C6FEDFC6C6FC}" type="slidenum">
              <a:rPr lang="en-US" altLang="zh-TW"/>
              <a:pPr>
                <a:defRPr/>
              </a:pPr>
              <a:t>‹#›</a:t>
            </a:fld>
            <a:endParaRPr lang="en-US" altLang="zh-TW"/>
          </a:p>
        </p:txBody>
      </p:sp>
    </p:spTree>
    <p:extLst>
      <p:ext uri="{BB962C8B-B14F-4D97-AF65-F5344CB8AC3E}">
        <p14:creationId xmlns:p14="http://schemas.microsoft.com/office/powerpoint/2010/main" val="166433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57243" y="511190"/>
            <a:ext cx="8582025" cy="93503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57243" y="1446213"/>
            <a:ext cx="8582025" cy="5105400"/>
          </a:xfrm>
        </p:spPr>
        <p:txBody>
          <a:bodyPr/>
          <a:lstStyle/>
          <a:p>
            <a:pPr lvl="0"/>
            <a:endParaRPr lang="zh-TW"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7B17C3F2-63E5-47B8-BC5E-B8D1E91A2022}" type="slidenum">
              <a:rPr lang="en-US" altLang="zh-TW"/>
              <a:pPr>
                <a:defRPr/>
              </a:pPr>
              <a:t>‹#›</a:t>
            </a:fld>
            <a:endParaRPr lang="en-US" altLang="zh-TW"/>
          </a:p>
        </p:txBody>
      </p:sp>
    </p:spTree>
    <p:extLst>
      <p:ext uri="{BB962C8B-B14F-4D97-AF65-F5344CB8AC3E}">
        <p14:creationId xmlns:p14="http://schemas.microsoft.com/office/powerpoint/2010/main" val="1735094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57243" y="511190"/>
            <a:ext cx="8582025" cy="9350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57238" y="1446213"/>
            <a:ext cx="4214812"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24464" y="1446213"/>
            <a:ext cx="4214813" cy="5105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5368CCFA-0A0E-454D-A9AC-081F62214AC9}" type="slidenum">
              <a:rPr lang="en-US" altLang="zh-TW"/>
              <a:pPr>
                <a:defRPr/>
              </a:pPr>
              <a:t>‹#›</a:t>
            </a:fld>
            <a:endParaRPr lang="en-US" altLang="zh-TW"/>
          </a:p>
        </p:txBody>
      </p:sp>
    </p:spTree>
    <p:extLst>
      <p:ext uri="{BB962C8B-B14F-4D97-AF65-F5344CB8AC3E}">
        <p14:creationId xmlns:p14="http://schemas.microsoft.com/office/powerpoint/2010/main" val="326670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707069" y="2272333"/>
            <a:ext cx="6440163" cy="1726925"/>
          </a:xfrm>
          <a:prstGeom prst="rect">
            <a:avLst/>
          </a:prstGeom>
        </p:spPr>
        <p:txBody>
          <a:bodyPr lIns="91425" tIns="91425" rIns="91425" bIns="91425" anchor="b" anchorCtr="0"/>
          <a:lstStyle>
            <a:lvl1pPr lvl="0" rtl="0">
              <a:spcBef>
                <a:spcPts val="0"/>
              </a:spcBef>
              <a:buSzPct val="100000"/>
              <a:defRPr sz="3975" b="1"/>
            </a:lvl1pPr>
            <a:lvl2pPr lvl="1" rtl="0">
              <a:spcBef>
                <a:spcPts val="0"/>
              </a:spcBef>
              <a:buSzPct val="100000"/>
              <a:defRPr sz="3975" b="1"/>
            </a:lvl2pPr>
            <a:lvl3pPr lvl="2" rtl="0">
              <a:spcBef>
                <a:spcPts val="0"/>
              </a:spcBef>
              <a:buSzPct val="100000"/>
              <a:defRPr sz="3975" b="1"/>
            </a:lvl3pPr>
            <a:lvl4pPr lvl="3" rtl="0">
              <a:spcBef>
                <a:spcPts val="0"/>
              </a:spcBef>
              <a:buSzPct val="100000"/>
              <a:defRPr sz="3975" b="1"/>
            </a:lvl4pPr>
            <a:lvl5pPr lvl="4" rtl="0">
              <a:spcBef>
                <a:spcPts val="0"/>
              </a:spcBef>
              <a:buSzPct val="100000"/>
              <a:defRPr sz="3975" b="1"/>
            </a:lvl5pPr>
            <a:lvl6pPr lvl="5" rtl="0">
              <a:spcBef>
                <a:spcPts val="0"/>
              </a:spcBef>
              <a:buSzPct val="100000"/>
              <a:defRPr sz="3975" b="1"/>
            </a:lvl6pPr>
            <a:lvl7pPr lvl="6" rtl="0">
              <a:spcBef>
                <a:spcPts val="0"/>
              </a:spcBef>
              <a:buSzPct val="100000"/>
              <a:defRPr sz="3975" b="1"/>
            </a:lvl7pPr>
            <a:lvl8pPr lvl="7" rtl="0">
              <a:spcBef>
                <a:spcPts val="0"/>
              </a:spcBef>
              <a:buSzPct val="100000"/>
              <a:defRPr sz="3975" b="1"/>
            </a:lvl8pPr>
            <a:lvl9pPr lvl="8" rtl="0">
              <a:spcBef>
                <a:spcPts val="0"/>
              </a:spcBef>
              <a:buSzPct val="100000"/>
              <a:defRPr sz="3975" b="1"/>
            </a:lvl9pPr>
          </a:lstStyle>
          <a:p>
            <a:endParaRPr/>
          </a:p>
        </p:txBody>
      </p:sp>
      <p:sp>
        <p:nvSpPr>
          <p:cNvPr id="27" name="Shape 27"/>
          <p:cNvSpPr txBox="1">
            <a:spLocks noGrp="1"/>
          </p:cNvSpPr>
          <p:nvPr>
            <p:ph type="subTitle" idx="1"/>
          </p:nvPr>
        </p:nvSpPr>
        <p:spPr>
          <a:xfrm>
            <a:off x="1707069" y="4143445"/>
            <a:ext cx="6440163" cy="1168480"/>
          </a:xfrm>
          <a:prstGeom prst="rect">
            <a:avLst/>
          </a:prstGeom>
        </p:spPr>
        <p:txBody>
          <a:bodyPr lIns="91425" tIns="91425" rIns="91425" bIns="91425" anchor="t" anchorCtr="0"/>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2484">
                <a:solidFill>
                  <a:srgbClr val="607D8B"/>
                </a:solidFill>
              </a:defRPr>
            </a:lvl2pPr>
            <a:lvl3pPr lvl="2" rtl="0">
              <a:spcBef>
                <a:spcPts val="0"/>
              </a:spcBef>
              <a:buClr>
                <a:srgbClr val="607D8B"/>
              </a:buClr>
              <a:buSzPct val="100000"/>
              <a:buNone/>
              <a:defRPr sz="2484">
                <a:solidFill>
                  <a:srgbClr val="607D8B"/>
                </a:solidFill>
              </a:defRPr>
            </a:lvl3pPr>
            <a:lvl4pPr lvl="3" rtl="0">
              <a:spcBef>
                <a:spcPts val="0"/>
              </a:spcBef>
              <a:buClr>
                <a:srgbClr val="607D8B"/>
              </a:buClr>
              <a:buSzPct val="100000"/>
              <a:buNone/>
              <a:defRPr sz="2484">
                <a:solidFill>
                  <a:srgbClr val="607D8B"/>
                </a:solidFill>
              </a:defRPr>
            </a:lvl4pPr>
            <a:lvl5pPr lvl="4" rtl="0">
              <a:spcBef>
                <a:spcPts val="0"/>
              </a:spcBef>
              <a:buClr>
                <a:srgbClr val="607D8B"/>
              </a:buClr>
              <a:buSzPct val="100000"/>
              <a:buNone/>
              <a:defRPr sz="2484">
                <a:solidFill>
                  <a:srgbClr val="607D8B"/>
                </a:solidFill>
              </a:defRPr>
            </a:lvl5pPr>
            <a:lvl6pPr lvl="5" rtl="0">
              <a:spcBef>
                <a:spcPts val="0"/>
              </a:spcBef>
              <a:buClr>
                <a:srgbClr val="607D8B"/>
              </a:buClr>
              <a:buSzPct val="100000"/>
              <a:buNone/>
              <a:defRPr sz="2484">
                <a:solidFill>
                  <a:srgbClr val="607D8B"/>
                </a:solidFill>
              </a:defRPr>
            </a:lvl6pPr>
            <a:lvl7pPr lvl="6" rtl="0">
              <a:spcBef>
                <a:spcPts val="0"/>
              </a:spcBef>
              <a:buClr>
                <a:srgbClr val="607D8B"/>
              </a:buClr>
              <a:buSzPct val="100000"/>
              <a:buNone/>
              <a:defRPr sz="2484">
                <a:solidFill>
                  <a:srgbClr val="607D8B"/>
                </a:solidFill>
              </a:defRPr>
            </a:lvl7pPr>
            <a:lvl8pPr lvl="7" rtl="0">
              <a:spcBef>
                <a:spcPts val="0"/>
              </a:spcBef>
              <a:buClr>
                <a:srgbClr val="607D8B"/>
              </a:buClr>
              <a:buSzPct val="100000"/>
              <a:buNone/>
              <a:defRPr sz="2484">
                <a:solidFill>
                  <a:srgbClr val="607D8B"/>
                </a:solidFill>
              </a:defRPr>
            </a:lvl8pPr>
            <a:lvl9pPr lvl="8" rtl="0">
              <a:spcBef>
                <a:spcPts val="0"/>
              </a:spcBef>
              <a:buClr>
                <a:srgbClr val="607D8B"/>
              </a:buClr>
              <a:buSzPct val="100000"/>
              <a:buNone/>
              <a:defRPr sz="2484">
                <a:solidFill>
                  <a:srgbClr val="607D8B"/>
                </a:solidFill>
              </a:defRPr>
            </a:lvl9pPr>
          </a:lstStyle>
          <a:p>
            <a:endParaRPr/>
          </a:p>
        </p:txBody>
      </p:sp>
    </p:spTree>
    <p:extLst>
      <p:ext uri="{BB962C8B-B14F-4D97-AF65-F5344CB8AC3E}">
        <p14:creationId xmlns:p14="http://schemas.microsoft.com/office/powerpoint/2010/main" val="176767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00230A61-5FD8-4A77-8CD8-26EAEFFCB4E2}" type="slidenum">
              <a:rPr lang="en-US" altLang="zh-TW"/>
              <a:pPr>
                <a:defRPr/>
              </a:pPr>
              <a:t>‹#›</a:t>
            </a:fld>
            <a:endParaRPr lang="en-US" altLang="zh-TW"/>
          </a:p>
        </p:txBody>
      </p:sp>
    </p:spTree>
    <p:extLst>
      <p:ext uri="{BB962C8B-B14F-4D97-AF65-F5344CB8AC3E}">
        <p14:creationId xmlns:p14="http://schemas.microsoft.com/office/powerpoint/2010/main" val="35709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6929" y="4921265"/>
            <a:ext cx="8582025" cy="152082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96929" y="3246438"/>
            <a:ext cx="8582025" cy="1674812"/>
          </a:xfrm>
        </p:spPr>
        <p:txBody>
          <a:bodyPr anchor="b"/>
          <a:lstStyle>
            <a:lvl1pPr marL="0" indent="0">
              <a:buNone/>
              <a:defRPr sz="2000"/>
            </a:lvl1pPr>
            <a:lvl2pPr marL="456496" indent="0">
              <a:buNone/>
              <a:defRPr sz="1800"/>
            </a:lvl2pPr>
            <a:lvl3pPr marL="912991" indent="0">
              <a:buNone/>
              <a:defRPr sz="1600"/>
            </a:lvl3pPr>
            <a:lvl4pPr marL="1369488" indent="0">
              <a:buNone/>
              <a:defRPr sz="1400"/>
            </a:lvl4pPr>
            <a:lvl5pPr marL="1825983" indent="0">
              <a:buNone/>
              <a:defRPr sz="1400"/>
            </a:lvl5pPr>
            <a:lvl6pPr marL="2282480" indent="0">
              <a:buNone/>
              <a:defRPr sz="1400"/>
            </a:lvl6pPr>
            <a:lvl7pPr marL="2738974" indent="0">
              <a:buNone/>
              <a:defRPr sz="1400"/>
            </a:lvl7pPr>
            <a:lvl8pPr marL="3195467" indent="0">
              <a:buNone/>
              <a:defRPr sz="1400"/>
            </a:lvl8pPr>
            <a:lvl9pPr marL="3651964" indent="0">
              <a:buNone/>
              <a:defRPr sz="1400"/>
            </a:lvl9pPr>
          </a:lstStyle>
          <a:p>
            <a:pPr lvl="0"/>
            <a:r>
              <a:rPr lang="zh-TW" altLang="en-US" smtClean="0"/>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
          <p:cNvSpPr>
            <a:spLocks noGrp="1" noChangeArrowheads="1"/>
          </p:cNvSpPr>
          <p:nvPr>
            <p:ph type="sldNum" sz="quarter" idx="12"/>
          </p:nvPr>
        </p:nvSpPr>
        <p:spPr>
          <a:ln/>
        </p:spPr>
        <p:txBody>
          <a:bodyPr/>
          <a:lstStyle>
            <a:lvl1pPr>
              <a:defRPr/>
            </a:lvl1pPr>
          </a:lstStyle>
          <a:p>
            <a:pPr>
              <a:defRPr/>
            </a:pPr>
            <a:fld id="{FCC9EB6B-A06A-4616-8931-BCAD2C21ADF0}" type="slidenum">
              <a:rPr lang="en-US" altLang="zh-TW"/>
              <a:pPr>
                <a:defRPr/>
              </a:pPr>
              <a:t>‹#›</a:t>
            </a:fld>
            <a:endParaRPr lang="en-US" altLang="zh-TW"/>
          </a:p>
        </p:txBody>
      </p:sp>
    </p:spTree>
    <p:extLst>
      <p:ext uri="{BB962C8B-B14F-4D97-AF65-F5344CB8AC3E}">
        <p14:creationId xmlns:p14="http://schemas.microsoft.com/office/powerpoint/2010/main" val="135318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57238" y="1446213"/>
            <a:ext cx="42148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24464" y="1446213"/>
            <a:ext cx="42148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050B6D75-B788-471D-85CD-847E69C6CFAA}" type="slidenum">
              <a:rPr lang="en-US" altLang="zh-TW"/>
              <a:pPr>
                <a:defRPr/>
              </a:pPr>
              <a:t>‹#›</a:t>
            </a:fld>
            <a:endParaRPr lang="en-US" altLang="zh-TW"/>
          </a:p>
        </p:txBody>
      </p:sp>
    </p:spTree>
    <p:extLst>
      <p:ext uri="{BB962C8B-B14F-4D97-AF65-F5344CB8AC3E}">
        <p14:creationId xmlns:p14="http://schemas.microsoft.com/office/powerpoint/2010/main" val="278797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4825" y="306388"/>
            <a:ext cx="9086850" cy="127635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04825" y="1714514"/>
            <a:ext cx="4460875" cy="714375"/>
          </a:xfrm>
        </p:spPr>
        <p:txBody>
          <a:bodyPr anchor="b"/>
          <a:lstStyle>
            <a:lvl1pPr marL="0" indent="0">
              <a:buNone/>
              <a:defRPr sz="2400" b="1"/>
            </a:lvl1pPr>
            <a:lvl2pPr marL="456496" indent="0">
              <a:buNone/>
              <a:defRPr sz="2000" b="1"/>
            </a:lvl2pPr>
            <a:lvl3pPr marL="912991" indent="0">
              <a:buNone/>
              <a:defRPr sz="1800" b="1"/>
            </a:lvl3pPr>
            <a:lvl4pPr marL="1369488" indent="0">
              <a:buNone/>
              <a:defRPr sz="1600" b="1"/>
            </a:lvl4pPr>
            <a:lvl5pPr marL="1825983" indent="0">
              <a:buNone/>
              <a:defRPr sz="1600" b="1"/>
            </a:lvl5pPr>
            <a:lvl6pPr marL="2282480" indent="0">
              <a:buNone/>
              <a:defRPr sz="1600" b="1"/>
            </a:lvl6pPr>
            <a:lvl7pPr marL="2738974" indent="0">
              <a:buNone/>
              <a:defRPr sz="1600" b="1"/>
            </a:lvl7pPr>
            <a:lvl8pPr marL="3195467" indent="0">
              <a:buNone/>
              <a:defRPr sz="1600" b="1"/>
            </a:lvl8pPr>
            <a:lvl9pPr marL="3651964"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04825" y="2428889"/>
            <a:ext cx="4460875"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129219" y="1714514"/>
            <a:ext cx="4462462" cy="714375"/>
          </a:xfrm>
        </p:spPr>
        <p:txBody>
          <a:bodyPr anchor="b"/>
          <a:lstStyle>
            <a:lvl1pPr marL="0" indent="0">
              <a:buNone/>
              <a:defRPr sz="2400" b="1"/>
            </a:lvl1pPr>
            <a:lvl2pPr marL="456496" indent="0">
              <a:buNone/>
              <a:defRPr sz="2000" b="1"/>
            </a:lvl2pPr>
            <a:lvl3pPr marL="912991" indent="0">
              <a:buNone/>
              <a:defRPr sz="1800" b="1"/>
            </a:lvl3pPr>
            <a:lvl4pPr marL="1369488" indent="0">
              <a:buNone/>
              <a:defRPr sz="1600" b="1"/>
            </a:lvl4pPr>
            <a:lvl5pPr marL="1825983" indent="0">
              <a:buNone/>
              <a:defRPr sz="1600" b="1"/>
            </a:lvl5pPr>
            <a:lvl6pPr marL="2282480" indent="0">
              <a:buNone/>
              <a:defRPr sz="1600" b="1"/>
            </a:lvl6pPr>
            <a:lvl7pPr marL="2738974" indent="0">
              <a:buNone/>
              <a:defRPr sz="1600" b="1"/>
            </a:lvl7pPr>
            <a:lvl8pPr marL="3195467" indent="0">
              <a:buNone/>
              <a:defRPr sz="1600" b="1"/>
            </a:lvl8pPr>
            <a:lvl9pPr marL="3651964"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129219" y="2428889"/>
            <a:ext cx="4462462"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
          <p:cNvSpPr>
            <a:spLocks noGrp="1" noChangeArrowheads="1"/>
          </p:cNvSpPr>
          <p:nvPr>
            <p:ph type="sldNum" sz="quarter" idx="12"/>
          </p:nvPr>
        </p:nvSpPr>
        <p:spPr>
          <a:ln/>
        </p:spPr>
        <p:txBody>
          <a:bodyPr/>
          <a:lstStyle>
            <a:lvl1pPr>
              <a:defRPr/>
            </a:lvl1pPr>
          </a:lstStyle>
          <a:p>
            <a:pPr>
              <a:defRPr/>
            </a:pPr>
            <a:fld id="{2C62414E-9B07-4C84-8E64-A07E08DE31BC}" type="slidenum">
              <a:rPr lang="en-US" altLang="zh-TW"/>
              <a:pPr>
                <a:defRPr/>
              </a:pPr>
              <a:t>‹#›</a:t>
            </a:fld>
            <a:endParaRPr lang="en-US" altLang="zh-TW"/>
          </a:p>
        </p:txBody>
      </p:sp>
    </p:spTree>
    <p:extLst>
      <p:ext uri="{BB962C8B-B14F-4D97-AF65-F5344CB8AC3E}">
        <p14:creationId xmlns:p14="http://schemas.microsoft.com/office/powerpoint/2010/main" val="108272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a:ln/>
        </p:spPr>
        <p:txBody>
          <a:bodyPr/>
          <a:lstStyle>
            <a:lvl1pPr>
              <a:defRPr/>
            </a:lvl1pPr>
          </a:lstStyle>
          <a:p>
            <a:pPr>
              <a:defRPr/>
            </a:pPr>
            <a:fld id="{5C2BCCE7-B913-41DB-90D9-00EA57C38A4F}" type="slidenum">
              <a:rPr lang="en-US" altLang="zh-TW"/>
              <a:pPr>
                <a:defRPr/>
              </a:pPr>
              <a:t>‹#›</a:t>
            </a:fld>
            <a:endParaRPr lang="en-US" altLang="zh-TW"/>
          </a:p>
        </p:txBody>
      </p:sp>
    </p:spTree>
    <p:extLst>
      <p:ext uri="{BB962C8B-B14F-4D97-AF65-F5344CB8AC3E}">
        <p14:creationId xmlns:p14="http://schemas.microsoft.com/office/powerpoint/2010/main" val="70663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
          <p:cNvSpPr>
            <a:spLocks noGrp="1" noChangeArrowheads="1"/>
          </p:cNvSpPr>
          <p:nvPr>
            <p:ph type="sldNum" sz="quarter" idx="12"/>
          </p:nvPr>
        </p:nvSpPr>
        <p:spPr>
          <a:ln/>
        </p:spPr>
        <p:txBody>
          <a:bodyPr/>
          <a:lstStyle>
            <a:lvl1pPr>
              <a:defRPr/>
            </a:lvl1pPr>
          </a:lstStyle>
          <a:p>
            <a:pPr>
              <a:defRPr/>
            </a:pPr>
            <a:fld id="{05DDE8B0-C1F3-40C5-B56A-616BE1CFDBAE}" type="slidenum">
              <a:rPr lang="en-US" altLang="zh-TW"/>
              <a:pPr>
                <a:defRPr/>
              </a:pPr>
              <a:t>‹#›</a:t>
            </a:fld>
            <a:endParaRPr lang="en-US" altLang="zh-TW"/>
          </a:p>
        </p:txBody>
      </p:sp>
    </p:spTree>
    <p:extLst>
      <p:ext uri="{BB962C8B-B14F-4D97-AF65-F5344CB8AC3E}">
        <p14:creationId xmlns:p14="http://schemas.microsoft.com/office/powerpoint/2010/main" val="10246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4825" y="304800"/>
            <a:ext cx="3321050" cy="129698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948116" y="304800"/>
            <a:ext cx="5643561" cy="65357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04825" y="1601788"/>
            <a:ext cx="3321050" cy="5238750"/>
          </a:xfrm>
        </p:spPr>
        <p:txBody>
          <a:bodyPr/>
          <a:lstStyle>
            <a:lvl1pPr marL="0" indent="0">
              <a:buNone/>
              <a:defRPr sz="1400"/>
            </a:lvl1pPr>
            <a:lvl2pPr marL="456496" indent="0">
              <a:buNone/>
              <a:defRPr sz="1200"/>
            </a:lvl2pPr>
            <a:lvl3pPr marL="912991" indent="0">
              <a:buNone/>
              <a:defRPr sz="1000"/>
            </a:lvl3pPr>
            <a:lvl4pPr marL="1369488" indent="0">
              <a:buNone/>
              <a:defRPr sz="900"/>
            </a:lvl4pPr>
            <a:lvl5pPr marL="1825983" indent="0">
              <a:buNone/>
              <a:defRPr sz="900"/>
            </a:lvl5pPr>
            <a:lvl6pPr marL="2282480" indent="0">
              <a:buNone/>
              <a:defRPr sz="900"/>
            </a:lvl6pPr>
            <a:lvl7pPr marL="2738974" indent="0">
              <a:buNone/>
              <a:defRPr sz="900"/>
            </a:lvl7pPr>
            <a:lvl8pPr marL="3195467" indent="0">
              <a:buNone/>
              <a:defRPr sz="900"/>
            </a:lvl8pPr>
            <a:lvl9pPr marL="3651964"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BEAD6A6E-1617-45DA-A6C9-09513A134339}" type="slidenum">
              <a:rPr lang="en-US" altLang="zh-TW"/>
              <a:pPr>
                <a:defRPr/>
              </a:pPr>
              <a:t>‹#›</a:t>
            </a:fld>
            <a:endParaRPr lang="en-US" altLang="zh-TW"/>
          </a:p>
        </p:txBody>
      </p:sp>
    </p:spTree>
    <p:extLst>
      <p:ext uri="{BB962C8B-B14F-4D97-AF65-F5344CB8AC3E}">
        <p14:creationId xmlns:p14="http://schemas.microsoft.com/office/powerpoint/2010/main" val="33686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79613" y="5361002"/>
            <a:ext cx="6057900" cy="63182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79613" y="684228"/>
            <a:ext cx="6057900" cy="4594225"/>
          </a:xfrm>
        </p:spPr>
        <p:txBody>
          <a:bodyPr/>
          <a:lstStyle>
            <a:lvl1pPr marL="0" indent="0">
              <a:buNone/>
              <a:defRPr sz="3200"/>
            </a:lvl1pPr>
            <a:lvl2pPr marL="456496" indent="0">
              <a:buNone/>
              <a:defRPr sz="2800"/>
            </a:lvl2pPr>
            <a:lvl3pPr marL="912991" indent="0">
              <a:buNone/>
              <a:defRPr sz="2400"/>
            </a:lvl3pPr>
            <a:lvl4pPr marL="1369488" indent="0">
              <a:buNone/>
              <a:defRPr sz="2000"/>
            </a:lvl4pPr>
            <a:lvl5pPr marL="1825983" indent="0">
              <a:buNone/>
              <a:defRPr sz="2000"/>
            </a:lvl5pPr>
            <a:lvl6pPr marL="2282480" indent="0">
              <a:buNone/>
              <a:defRPr sz="2000"/>
            </a:lvl6pPr>
            <a:lvl7pPr marL="2738974" indent="0">
              <a:buNone/>
              <a:defRPr sz="2000"/>
            </a:lvl7pPr>
            <a:lvl8pPr marL="3195467" indent="0">
              <a:buNone/>
              <a:defRPr sz="2000"/>
            </a:lvl8pPr>
            <a:lvl9pPr marL="3651964"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79613" y="5992813"/>
            <a:ext cx="6057900" cy="900112"/>
          </a:xfrm>
        </p:spPr>
        <p:txBody>
          <a:bodyPr/>
          <a:lstStyle>
            <a:lvl1pPr marL="0" indent="0">
              <a:buNone/>
              <a:defRPr sz="1400"/>
            </a:lvl1pPr>
            <a:lvl2pPr marL="456496" indent="0">
              <a:buNone/>
              <a:defRPr sz="1200"/>
            </a:lvl2pPr>
            <a:lvl3pPr marL="912991" indent="0">
              <a:buNone/>
              <a:defRPr sz="1000"/>
            </a:lvl3pPr>
            <a:lvl4pPr marL="1369488" indent="0">
              <a:buNone/>
              <a:defRPr sz="900"/>
            </a:lvl4pPr>
            <a:lvl5pPr marL="1825983" indent="0">
              <a:buNone/>
              <a:defRPr sz="900"/>
            </a:lvl5pPr>
            <a:lvl6pPr marL="2282480" indent="0">
              <a:buNone/>
              <a:defRPr sz="900"/>
            </a:lvl6pPr>
            <a:lvl7pPr marL="2738974" indent="0">
              <a:buNone/>
              <a:defRPr sz="900"/>
            </a:lvl7pPr>
            <a:lvl8pPr marL="3195467" indent="0">
              <a:buNone/>
              <a:defRPr sz="900"/>
            </a:lvl8pPr>
            <a:lvl9pPr marL="3651964" indent="0">
              <a:buNone/>
              <a:defRPr sz="900"/>
            </a:lvl9pPr>
          </a:lstStyle>
          <a:p>
            <a:pPr lvl="0"/>
            <a:r>
              <a:rPr lang="zh-TW" altLang="en-US" smtClean="0"/>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
          <p:cNvSpPr>
            <a:spLocks noGrp="1" noChangeArrowheads="1"/>
          </p:cNvSpPr>
          <p:nvPr>
            <p:ph type="sldNum" sz="quarter" idx="12"/>
          </p:nvPr>
        </p:nvSpPr>
        <p:spPr>
          <a:ln/>
        </p:spPr>
        <p:txBody>
          <a:bodyPr/>
          <a:lstStyle>
            <a:lvl1pPr>
              <a:defRPr/>
            </a:lvl1pPr>
          </a:lstStyle>
          <a:p>
            <a:pPr>
              <a:defRPr/>
            </a:pPr>
            <a:fld id="{96AC632C-A0EC-4DF7-82A9-A050AFFE3AA6}" type="slidenum">
              <a:rPr lang="en-US" altLang="zh-TW"/>
              <a:pPr>
                <a:defRPr/>
              </a:pPr>
              <a:t>‹#›</a:t>
            </a:fld>
            <a:endParaRPr lang="en-US" altLang="zh-TW"/>
          </a:p>
        </p:txBody>
      </p:sp>
    </p:spTree>
    <p:extLst>
      <p:ext uri="{BB962C8B-B14F-4D97-AF65-F5344CB8AC3E}">
        <p14:creationId xmlns:p14="http://schemas.microsoft.com/office/powerpoint/2010/main" val="320559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757238" y="6977065"/>
            <a:ext cx="2103438" cy="511175"/>
          </a:xfrm>
          <a:prstGeom prst="rect">
            <a:avLst/>
          </a:prstGeom>
          <a:noFill/>
          <a:ln>
            <a:noFill/>
          </a:ln>
          <a:effectLst/>
          <a:extLst/>
        </p:spPr>
        <p:txBody>
          <a:bodyPr vert="horz" wrap="square" lIns="101276" tIns="50638" rIns="101276" bIns="50638" numCol="1" anchor="t" anchorCtr="0" compatLnSpc="1">
            <a:prstTxWarp prst="textNoShape">
              <a:avLst/>
            </a:prstTxWarp>
          </a:bodyPr>
          <a:lstStyle>
            <a:lvl1pPr>
              <a:defRPr sz="1600">
                <a:ea typeface="新細明體" pitchFamily="18" charset="-120"/>
              </a:defRPr>
            </a:lvl1pPr>
          </a:lstStyle>
          <a:p>
            <a:pPr>
              <a:defRPr/>
            </a:pPr>
            <a:endParaRPr lang="en-US" altLang="zh-TW"/>
          </a:p>
        </p:txBody>
      </p:sp>
      <p:sp>
        <p:nvSpPr>
          <p:cNvPr id="60419" name="Rectangle 3"/>
          <p:cNvSpPr>
            <a:spLocks noGrp="1" noChangeArrowheads="1"/>
          </p:cNvSpPr>
          <p:nvPr>
            <p:ph type="ftr" sz="quarter" idx="3"/>
          </p:nvPr>
        </p:nvSpPr>
        <p:spPr bwMode="auto">
          <a:xfrm>
            <a:off x="3449640" y="6977065"/>
            <a:ext cx="3197225" cy="511175"/>
          </a:xfrm>
          <a:prstGeom prst="rect">
            <a:avLst/>
          </a:prstGeom>
          <a:noFill/>
          <a:ln>
            <a:noFill/>
          </a:ln>
          <a:effectLst/>
          <a:extLst/>
        </p:spPr>
        <p:txBody>
          <a:bodyPr vert="horz" wrap="square" lIns="101276" tIns="50638" rIns="101276" bIns="50638" numCol="1" anchor="t" anchorCtr="0" compatLnSpc="1">
            <a:prstTxWarp prst="textNoShape">
              <a:avLst/>
            </a:prstTxWarp>
          </a:bodyPr>
          <a:lstStyle>
            <a:lvl1pPr algn="ctr">
              <a:defRPr sz="1600">
                <a:ea typeface="新細明體" pitchFamily="18" charset="-120"/>
              </a:defRPr>
            </a:lvl1pPr>
          </a:lstStyle>
          <a:p>
            <a:pPr>
              <a:defRPr/>
            </a:pPr>
            <a:endParaRPr lang="en-US" altLang="zh-TW"/>
          </a:p>
        </p:txBody>
      </p:sp>
      <p:sp>
        <p:nvSpPr>
          <p:cNvPr id="60420" name="Rectangle 4"/>
          <p:cNvSpPr>
            <a:spLocks noGrp="1" noChangeArrowheads="1"/>
          </p:cNvSpPr>
          <p:nvPr>
            <p:ph type="sldNum" sz="quarter" idx="4"/>
          </p:nvPr>
        </p:nvSpPr>
        <p:spPr bwMode="auto">
          <a:xfrm>
            <a:off x="7235825" y="6977065"/>
            <a:ext cx="2103438" cy="511175"/>
          </a:xfrm>
          <a:prstGeom prst="rect">
            <a:avLst/>
          </a:prstGeom>
          <a:noFill/>
          <a:ln>
            <a:noFill/>
          </a:ln>
          <a:effectLst/>
          <a:extLst/>
        </p:spPr>
        <p:txBody>
          <a:bodyPr vert="horz" wrap="square" lIns="101276" tIns="50638" rIns="101276" bIns="50638" numCol="1" anchor="t" anchorCtr="0" compatLnSpc="1">
            <a:prstTxWarp prst="textNoShape">
              <a:avLst/>
            </a:prstTxWarp>
          </a:bodyPr>
          <a:lstStyle>
            <a:lvl1pPr algn="r">
              <a:defRPr sz="1600">
                <a:ea typeface="新細明體" pitchFamily="18" charset="-120"/>
              </a:defRPr>
            </a:lvl1pPr>
          </a:lstStyle>
          <a:p>
            <a:pPr>
              <a:defRPr/>
            </a:pPr>
            <a:fld id="{58CD6CBC-1F6B-4414-AC47-E2AAB8E301F0}" type="slidenum">
              <a:rPr lang="en-US" altLang="zh-TW"/>
              <a:pPr>
                <a:defRPr/>
              </a:pPr>
              <a:t>‹#›</a:t>
            </a:fld>
            <a:endParaRPr lang="en-US" altLang="zh-TW"/>
          </a:p>
        </p:txBody>
      </p:sp>
      <p:grpSp>
        <p:nvGrpSpPr>
          <p:cNvPr id="1029" name="Group 5"/>
          <p:cNvGrpSpPr>
            <a:grpSpLocks/>
          </p:cNvGrpSpPr>
          <p:nvPr/>
        </p:nvGrpSpPr>
        <p:grpSpPr bwMode="auto">
          <a:xfrm>
            <a:off x="0" y="6800852"/>
            <a:ext cx="10096500" cy="377825"/>
            <a:chOff x="0" y="4459"/>
            <a:chExt cx="6597" cy="213"/>
          </a:xfrm>
        </p:grpSpPr>
        <p:sp>
          <p:nvSpPr>
            <p:cNvPr id="1032" name="Rectangle 6"/>
            <p:cNvSpPr>
              <a:spLocks noChangeArrowheads="1"/>
            </p:cNvSpPr>
            <p:nvPr/>
          </p:nvSpPr>
          <p:spPr bwMode="auto">
            <a:xfrm>
              <a:off x="0" y="4459"/>
              <a:ext cx="6597" cy="213"/>
            </a:xfrm>
            <a:prstGeom prst="rect">
              <a:avLst/>
            </a:prstGeom>
            <a:solidFill>
              <a:srgbClr val="4C9C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zh-TW" altLang="en-US"/>
            </a:p>
          </p:txBody>
        </p:sp>
        <p:sp>
          <p:nvSpPr>
            <p:cNvPr id="1033" name="Rectangle 7"/>
            <p:cNvSpPr>
              <a:spLocks noChangeArrowheads="1"/>
            </p:cNvSpPr>
            <p:nvPr/>
          </p:nvSpPr>
          <p:spPr bwMode="auto">
            <a:xfrm>
              <a:off x="5824" y="4459"/>
              <a:ext cx="773" cy="213"/>
            </a:xfrm>
            <a:prstGeom prst="rect">
              <a:avLst/>
            </a:prstGeom>
            <a:solidFill>
              <a:srgbClr val="73B1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zh-TW" altLang="en-US"/>
            </a:p>
          </p:txBody>
        </p:sp>
        <p:sp>
          <p:nvSpPr>
            <p:cNvPr id="1034" name="Rectangle 8"/>
            <p:cNvSpPr>
              <a:spLocks noChangeArrowheads="1"/>
            </p:cNvSpPr>
            <p:nvPr/>
          </p:nvSpPr>
          <p:spPr bwMode="auto">
            <a:xfrm>
              <a:off x="0" y="4459"/>
              <a:ext cx="6597" cy="213"/>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zh-TW" altLang="en-US"/>
            </a:p>
          </p:txBody>
        </p:sp>
        <p:sp>
          <p:nvSpPr>
            <p:cNvPr id="1035" name="Rectangle 9"/>
            <p:cNvSpPr>
              <a:spLocks noChangeArrowheads="1"/>
            </p:cNvSpPr>
            <p:nvPr/>
          </p:nvSpPr>
          <p:spPr bwMode="auto">
            <a:xfrm>
              <a:off x="5824" y="4459"/>
              <a:ext cx="773" cy="213"/>
            </a:xfrm>
            <a:prstGeom prst="rect">
              <a:avLst/>
            </a:prstGeom>
            <a:solidFill>
              <a:srgbClr val="99C6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zh-TW" altLang="en-US"/>
            </a:p>
          </p:txBody>
        </p:sp>
      </p:grpSp>
      <p:sp>
        <p:nvSpPr>
          <p:cNvPr id="1030" name="Rectangle 13"/>
          <p:cNvSpPr>
            <a:spLocks noGrp="1" noChangeArrowheads="1"/>
          </p:cNvSpPr>
          <p:nvPr>
            <p:ph type="title"/>
          </p:nvPr>
        </p:nvSpPr>
        <p:spPr bwMode="auto">
          <a:xfrm>
            <a:off x="757240" y="511177"/>
            <a:ext cx="85820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p>
            <a:pPr lvl="0"/>
            <a:r>
              <a:rPr lang="zh-TW" altLang="en-US" smtClean="0"/>
              <a:t>按一下以編輯母片標題樣式</a:t>
            </a:r>
          </a:p>
        </p:txBody>
      </p:sp>
      <p:sp>
        <p:nvSpPr>
          <p:cNvPr id="1031" name="Rectangle 14"/>
          <p:cNvSpPr>
            <a:spLocks noGrp="1" noChangeArrowheads="1"/>
          </p:cNvSpPr>
          <p:nvPr>
            <p:ph type="body" idx="1"/>
          </p:nvPr>
        </p:nvSpPr>
        <p:spPr bwMode="auto">
          <a:xfrm>
            <a:off x="757240" y="1446213"/>
            <a:ext cx="85820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4616"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7" r:id="rId14"/>
  </p:sldLayoutIdLst>
  <p:hf hdr="0" ftr="0" dt="0"/>
  <p:txStyles>
    <p:titleStyle>
      <a:lvl1pPr algn="l" defTabSz="1012585" rtl="0" eaLnBrk="0" fontAlgn="base" hangingPunct="0">
        <a:spcBef>
          <a:spcPct val="0"/>
        </a:spcBef>
        <a:spcAft>
          <a:spcPct val="0"/>
        </a:spcAft>
        <a:defRPr kumimoji="1" sz="3200" b="1">
          <a:solidFill>
            <a:srgbClr val="01544C"/>
          </a:solidFill>
          <a:latin typeface="+mj-lt"/>
          <a:ea typeface="+mj-ea"/>
          <a:cs typeface="+mj-cs"/>
        </a:defRPr>
      </a:lvl1pPr>
      <a:lvl2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2pPr>
      <a:lvl3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3pPr>
      <a:lvl4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4pPr>
      <a:lvl5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5pPr>
      <a:lvl6pPr marL="456496" algn="l" defTabSz="1012849" rtl="0" fontAlgn="base">
        <a:spcBef>
          <a:spcPct val="0"/>
        </a:spcBef>
        <a:spcAft>
          <a:spcPct val="0"/>
        </a:spcAft>
        <a:defRPr kumimoji="1" sz="3200" b="1">
          <a:solidFill>
            <a:srgbClr val="01544C"/>
          </a:solidFill>
          <a:latin typeface="Arial" charset="0"/>
          <a:ea typeface="新細明體" pitchFamily="18" charset="-120"/>
        </a:defRPr>
      </a:lvl6pPr>
      <a:lvl7pPr marL="912991" algn="l" defTabSz="1012849" rtl="0" fontAlgn="base">
        <a:spcBef>
          <a:spcPct val="0"/>
        </a:spcBef>
        <a:spcAft>
          <a:spcPct val="0"/>
        </a:spcAft>
        <a:defRPr kumimoji="1" sz="3200" b="1">
          <a:solidFill>
            <a:srgbClr val="01544C"/>
          </a:solidFill>
          <a:latin typeface="Arial" charset="0"/>
          <a:ea typeface="新細明體" pitchFamily="18" charset="-120"/>
        </a:defRPr>
      </a:lvl7pPr>
      <a:lvl8pPr marL="1369488" algn="l" defTabSz="1012849" rtl="0" fontAlgn="base">
        <a:spcBef>
          <a:spcPct val="0"/>
        </a:spcBef>
        <a:spcAft>
          <a:spcPct val="0"/>
        </a:spcAft>
        <a:defRPr kumimoji="1" sz="3200" b="1">
          <a:solidFill>
            <a:srgbClr val="01544C"/>
          </a:solidFill>
          <a:latin typeface="Arial" charset="0"/>
          <a:ea typeface="新細明體" pitchFamily="18" charset="-120"/>
        </a:defRPr>
      </a:lvl8pPr>
      <a:lvl9pPr marL="1825983" algn="l" defTabSz="1012849" rtl="0" fontAlgn="base">
        <a:spcBef>
          <a:spcPct val="0"/>
        </a:spcBef>
        <a:spcAft>
          <a:spcPct val="0"/>
        </a:spcAft>
        <a:defRPr kumimoji="1" sz="3200" b="1">
          <a:solidFill>
            <a:srgbClr val="01544C"/>
          </a:solidFill>
          <a:latin typeface="Arial" charset="0"/>
          <a:ea typeface="新細明體" pitchFamily="18" charset="-120"/>
        </a:defRPr>
      </a:lvl9pPr>
    </p:titleStyle>
    <p:bodyStyle>
      <a:lvl1pPr marL="379323" indent="-379323" algn="l" defTabSz="1012585" rtl="0" eaLnBrk="0" fontAlgn="base" hangingPunct="0">
        <a:spcBef>
          <a:spcPct val="20000"/>
        </a:spcBef>
        <a:spcAft>
          <a:spcPct val="0"/>
        </a:spcAft>
        <a:buChar char="•"/>
        <a:defRPr kumimoji="1" sz="2200">
          <a:solidFill>
            <a:schemeClr val="tx1"/>
          </a:solidFill>
          <a:latin typeface="+mn-lt"/>
          <a:ea typeface="+mn-ea"/>
          <a:cs typeface="+mn-cs"/>
        </a:defRPr>
      </a:lvl1pPr>
      <a:lvl2pPr marL="822130" indent="-314250" algn="l" defTabSz="1012585" rtl="0" eaLnBrk="0" fontAlgn="base" hangingPunct="0">
        <a:spcBef>
          <a:spcPct val="20000"/>
        </a:spcBef>
        <a:spcAft>
          <a:spcPct val="0"/>
        </a:spcAft>
        <a:buChar char="–"/>
        <a:defRPr kumimoji="1" sz="2000">
          <a:solidFill>
            <a:schemeClr val="tx1"/>
          </a:solidFill>
          <a:latin typeface="+mn-lt"/>
          <a:ea typeface="+mn-ea"/>
        </a:defRPr>
      </a:lvl2pPr>
      <a:lvl3pPr marL="1264937" indent="-252354" algn="l" defTabSz="1012585" rtl="0" eaLnBrk="0" fontAlgn="base" hangingPunct="0">
        <a:spcBef>
          <a:spcPct val="20000"/>
        </a:spcBef>
        <a:spcAft>
          <a:spcPct val="0"/>
        </a:spcAft>
        <a:buChar char="•"/>
        <a:defRPr kumimoji="1">
          <a:solidFill>
            <a:schemeClr val="tx1"/>
          </a:solidFill>
          <a:latin typeface="+mn-lt"/>
          <a:ea typeface="+mn-ea"/>
        </a:defRPr>
      </a:lvl3pPr>
      <a:lvl4pPr marL="1771230" indent="-250765" algn="l" defTabSz="1012585" rtl="0" eaLnBrk="0" fontAlgn="base" hangingPunct="0">
        <a:spcBef>
          <a:spcPct val="20000"/>
        </a:spcBef>
        <a:spcAft>
          <a:spcPct val="0"/>
        </a:spcAft>
        <a:buChar char="–"/>
        <a:defRPr kumimoji="1" sz="1600">
          <a:solidFill>
            <a:schemeClr val="tx1"/>
          </a:solidFill>
          <a:latin typeface="+mn-lt"/>
          <a:ea typeface="+mn-ea"/>
        </a:defRPr>
      </a:lvl4pPr>
      <a:lvl5pPr marL="2279109" indent="-252354" algn="l" defTabSz="1012585" rtl="0" eaLnBrk="0" fontAlgn="base" hangingPunct="0">
        <a:spcBef>
          <a:spcPct val="20000"/>
        </a:spcBef>
        <a:spcAft>
          <a:spcPct val="0"/>
        </a:spcAft>
        <a:buChar char="»"/>
        <a:defRPr kumimoji="1" sz="1300">
          <a:solidFill>
            <a:schemeClr val="tx1"/>
          </a:solidFill>
          <a:latin typeface="+mn-lt"/>
          <a:ea typeface="+mn-ea"/>
        </a:defRPr>
      </a:lvl5pPr>
      <a:lvl6pPr marL="2735813" indent="-253608" algn="l" defTabSz="1012849" rtl="0" fontAlgn="base">
        <a:spcBef>
          <a:spcPct val="20000"/>
        </a:spcBef>
        <a:spcAft>
          <a:spcPct val="0"/>
        </a:spcAft>
        <a:buChar char="»"/>
        <a:defRPr kumimoji="1" sz="1300">
          <a:solidFill>
            <a:schemeClr val="tx1"/>
          </a:solidFill>
          <a:latin typeface="+mn-lt"/>
          <a:ea typeface="+mn-ea"/>
        </a:defRPr>
      </a:lvl6pPr>
      <a:lvl7pPr marL="3192299" indent="-253608" algn="l" defTabSz="1012849" rtl="0" fontAlgn="base">
        <a:spcBef>
          <a:spcPct val="20000"/>
        </a:spcBef>
        <a:spcAft>
          <a:spcPct val="0"/>
        </a:spcAft>
        <a:buChar char="»"/>
        <a:defRPr kumimoji="1" sz="1300">
          <a:solidFill>
            <a:schemeClr val="tx1"/>
          </a:solidFill>
          <a:latin typeface="+mn-lt"/>
          <a:ea typeface="+mn-ea"/>
        </a:defRPr>
      </a:lvl7pPr>
      <a:lvl8pPr marL="3648793" indent="-253608" algn="l" defTabSz="1012849" rtl="0" fontAlgn="base">
        <a:spcBef>
          <a:spcPct val="20000"/>
        </a:spcBef>
        <a:spcAft>
          <a:spcPct val="0"/>
        </a:spcAft>
        <a:buChar char="»"/>
        <a:defRPr kumimoji="1" sz="1300">
          <a:solidFill>
            <a:schemeClr val="tx1"/>
          </a:solidFill>
          <a:latin typeface="+mn-lt"/>
          <a:ea typeface="+mn-ea"/>
        </a:defRPr>
      </a:lvl8pPr>
      <a:lvl9pPr marL="4105291" indent="-253608" algn="l" defTabSz="1012849" rtl="0" fontAlgn="base">
        <a:spcBef>
          <a:spcPct val="20000"/>
        </a:spcBef>
        <a:spcAft>
          <a:spcPct val="0"/>
        </a:spcAft>
        <a:buChar char="»"/>
        <a:defRPr kumimoji="1" sz="1300">
          <a:solidFill>
            <a:schemeClr val="tx1"/>
          </a:solidFill>
          <a:latin typeface="+mn-lt"/>
          <a:ea typeface="+mn-ea"/>
        </a:defRPr>
      </a:lvl9pPr>
    </p:bodyStyle>
    <p:otherStyle>
      <a:defPPr>
        <a:defRPr lang="zh-TW"/>
      </a:defPPr>
      <a:lvl1pPr marL="0" algn="l" defTabSz="912991" rtl="0" eaLnBrk="1" latinLnBrk="0" hangingPunct="1">
        <a:defRPr sz="1800" kern="1200">
          <a:solidFill>
            <a:schemeClr val="tx1"/>
          </a:solidFill>
          <a:latin typeface="+mn-lt"/>
          <a:ea typeface="+mn-ea"/>
          <a:cs typeface="+mn-cs"/>
        </a:defRPr>
      </a:lvl1pPr>
      <a:lvl2pPr marL="456496" algn="l" defTabSz="912991" rtl="0" eaLnBrk="1" latinLnBrk="0" hangingPunct="1">
        <a:defRPr sz="1800" kern="1200">
          <a:solidFill>
            <a:schemeClr val="tx1"/>
          </a:solidFill>
          <a:latin typeface="+mn-lt"/>
          <a:ea typeface="+mn-ea"/>
          <a:cs typeface="+mn-cs"/>
        </a:defRPr>
      </a:lvl2pPr>
      <a:lvl3pPr marL="912991" algn="l" defTabSz="912991" rtl="0" eaLnBrk="1" latinLnBrk="0" hangingPunct="1">
        <a:defRPr sz="1800" kern="1200">
          <a:solidFill>
            <a:schemeClr val="tx1"/>
          </a:solidFill>
          <a:latin typeface="+mn-lt"/>
          <a:ea typeface="+mn-ea"/>
          <a:cs typeface="+mn-cs"/>
        </a:defRPr>
      </a:lvl3pPr>
      <a:lvl4pPr marL="1369488" algn="l" defTabSz="912991" rtl="0" eaLnBrk="1" latinLnBrk="0" hangingPunct="1">
        <a:defRPr sz="1800" kern="1200">
          <a:solidFill>
            <a:schemeClr val="tx1"/>
          </a:solidFill>
          <a:latin typeface="+mn-lt"/>
          <a:ea typeface="+mn-ea"/>
          <a:cs typeface="+mn-cs"/>
        </a:defRPr>
      </a:lvl4pPr>
      <a:lvl5pPr marL="1825983" algn="l" defTabSz="912991" rtl="0" eaLnBrk="1" latinLnBrk="0" hangingPunct="1">
        <a:defRPr sz="1800" kern="1200">
          <a:solidFill>
            <a:schemeClr val="tx1"/>
          </a:solidFill>
          <a:latin typeface="+mn-lt"/>
          <a:ea typeface="+mn-ea"/>
          <a:cs typeface="+mn-cs"/>
        </a:defRPr>
      </a:lvl5pPr>
      <a:lvl6pPr marL="2282480" algn="l" defTabSz="912991" rtl="0" eaLnBrk="1" latinLnBrk="0" hangingPunct="1">
        <a:defRPr sz="1800" kern="1200">
          <a:solidFill>
            <a:schemeClr val="tx1"/>
          </a:solidFill>
          <a:latin typeface="+mn-lt"/>
          <a:ea typeface="+mn-ea"/>
          <a:cs typeface="+mn-cs"/>
        </a:defRPr>
      </a:lvl6pPr>
      <a:lvl7pPr marL="2738974" algn="l" defTabSz="912991" rtl="0" eaLnBrk="1" latinLnBrk="0" hangingPunct="1">
        <a:defRPr sz="1800" kern="1200">
          <a:solidFill>
            <a:schemeClr val="tx1"/>
          </a:solidFill>
          <a:latin typeface="+mn-lt"/>
          <a:ea typeface="+mn-ea"/>
          <a:cs typeface="+mn-cs"/>
        </a:defRPr>
      </a:lvl7pPr>
      <a:lvl8pPr marL="3195467" algn="l" defTabSz="912991" rtl="0" eaLnBrk="1" latinLnBrk="0" hangingPunct="1">
        <a:defRPr sz="1800" kern="1200">
          <a:solidFill>
            <a:schemeClr val="tx1"/>
          </a:solidFill>
          <a:latin typeface="+mn-lt"/>
          <a:ea typeface="+mn-ea"/>
          <a:cs typeface="+mn-cs"/>
        </a:defRPr>
      </a:lvl8pPr>
      <a:lvl9pPr marL="3651964" algn="l" defTabSz="9129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PhotoStory1_7.wm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 y="876722"/>
            <a:ext cx="8864675" cy="1872207"/>
          </a:xfrm>
          <a:prstGeom prst="rect">
            <a:avLst/>
          </a:prstGeom>
          <a:noFill/>
          <a:ln>
            <a:noFill/>
          </a:ln>
          <a:extLst/>
        </p:spPr>
        <p:txBody>
          <a:bodyPr lIns="101276" tIns="50638" rIns="101276" bIns="50638" anchor="ctr"/>
          <a:lstStyle/>
          <a:p>
            <a:pPr algn="r" defTabSz="1012849">
              <a:defRPr/>
            </a:pPr>
            <a:r>
              <a:rPr lang="zh-TW" altLang="en-US" sz="3600" b="1" dirty="0" smtClean="0">
                <a:solidFill>
                  <a:schemeClr val="bg1"/>
                </a:solidFill>
                <a:latin typeface="微軟正黑體" panose="020B0604030504040204" pitchFamily="34" charset="-120"/>
                <a:ea typeface="微軟正黑體" panose="020B0604030504040204" pitchFamily="34" charset="-120"/>
              </a:rPr>
              <a:t>「青少年用藥面面觀」</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pPr algn="r" defTabSz="1012849">
              <a:defRPr/>
            </a:pPr>
            <a:r>
              <a:rPr lang="zh-TW" altLang="en-US" sz="3600" b="1" dirty="0" smtClean="0">
                <a:solidFill>
                  <a:schemeClr val="bg1"/>
                </a:solidFill>
                <a:latin typeface="微軟正黑體" panose="020B0604030504040204" pitchFamily="34" charset="-120"/>
                <a:ea typeface="微軟正黑體" panose="020B0604030504040204" pitchFamily="34" charset="-120"/>
              </a:rPr>
              <a:t>─反毒知能講座</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p:txBody>
      </p:sp>
      <p:sp>
        <p:nvSpPr>
          <p:cNvPr id="3075" name="Text Box 60"/>
          <p:cNvSpPr txBox="1">
            <a:spLocks noChangeArrowheads="1"/>
          </p:cNvSpPr>
          <p:nvPr/>
        </p:nvSpPr>
        <p:spPr bwMode="auto">
          <a:xfrm>
            <a:off x="5912346" y="4981178"/>
            <a:ext cx="3162425" cy="45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56" tIns="44225" rIns="88456" bIns="44225">
            <a:spAutoFit/>
          </a:bodyPr>
          <a:lstStyle>
            <a:lvl1pPr defTabSz="885825" eaLnBrk="0" hangingPunct="0">
              <a:defRPr kumimoji="1" sz="2400">
                <a:solidFill>
                  <a:schemeClr val="tx1"/>
                </a:solidFill>
                <a:latin typeface="Times New Roman" pitchFamily="18" charset="0"/>
                <a:ea typeface="新細明體" pitchFamily="18" charset="-120"/>
              </a:defRPr>
            </a:lvl1pPr>
            <a:lvl2pPr marL="742950" indent="-285750" defTabSz="885825" eaLnBrk="0" hangingPunct="0">
              <a:defRPr kumimoji="1" sz="2400">
                <a:solidFill>
                  <a:schemeClr val="tx1"/>
                </a:solidFill>
                <a:latin typeface="Times New Roman" pitchFamily="18" charset="0"/>
                <a:ea typeface="新細明體" pitchFamily="18" charset="-120"/>
              </a:defRPr>
            </a:lvl2pPr>
            <a:lvl3pPr marL="1143000" indent="-228600" defTabSz="885825" eaLnBrk="0" hangingPunct="0">
              <a:defRPr kumimoji="1" sz="2400">
                <a:solidFill>
                  <a:schemeClr val="tx1"/>
                </a:solidFill>
                <a:latin typeface="Times New Roman" pitchFamily="18" charset="0"/>
                <a:ea typeface="新細明體" pitchFamily="18" charset="-120"/>
              </a:defRPr>
            </a:lvl3pPr>
            <a:lvl4pPr marL="1600200" indent="-228600" defTabSz="885825" eaLnBrk="0" hangingPunct="0">
              <a:defRPr kumimoji="1" sz="2400">
                <a:solidFill>
                  <a:schemeClr val="tx1"/>
                </a:solidFill>
                <a:latin typeface="Times New Roman" pitchFamily="18" charset="0"/>
                <a:ea typeface="新細明體" pitchFamily="18" charset="-120"/>
              </a:defRPr>
            </a:lvl4pPr>
            <a:lvl5pPr marL="2057400" indent="-228600" defTabSz="885825" eaLnBrk="0" hangingPunct="0">
              <a:defRPr kumimoji="1" sz="2400">
                <a:solidFill>
                  <a:schemeClr val="tx1"/>
                </a:solidFill>
                <a:latin typeface="Times New Roman" pitchFamily="18" charset="0"/>
                <a:ea typeface="新細明體" pitchFamily="18" charset="-120"/>
              </a:defRPr>
            </a:lvl5pPr>
            <a:lvl6pPr marL="2514600" indent="-228600" defTabSz="885825"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885825"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885825"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885825"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fontAlgn="ctr"/>
            <a:r>
              <a:rPr lang="zh-TW" altLang="en-US" b="1" dirty="0" smtClean="0">
                <a:solidFill>
                  <a:schemeClr val="bg1"/>
                </a:solidFill>
                <a:latin typeface="微軟正黑體" panose="020B0604030504040204" pitchFamily="34" charset="-120"/>
                <a:ea typeface="微軟正黑體" panose="020B0604030504040204" pitchFamily="34" charset="-120"/>
              </a:rPr>
              <a:t>講師     王文惠</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2" t="66941" r="17504" b="7661"/>
          <a:stretch/>
        </p:blipFill>
        <p:spPr bwMode="auto">
          <a:xfrm>
            <a:off x="583754" y="6082494"/>
            <a:ext cx="6195848" cy="133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7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11" name="Rectangle 3"/>
          <p:cNvSpPr txBox="1">
            <a:spLocks noChangeArrowheads="1"/>
          </p:cNvSpPr>
          <p:nvPr/>
        </p:nvSpPr>
        <p:spPr bwMode="auto">
          <a:xfrm>
            <a:off x="295722" y="1669182"/>
            <a:ext cx="49688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t" anchorCtr="0" compatLnSpc="1">
            <a:prstTxWarp prst="textNoShape">
              <a:avLst/>
            </a:prstTxWarp>
          </a:bodyPr>
          <a:lstStyle>
            <a:lvl1pPr marL="379323" indent="-379323" algn="l" defTabSz="1012585" rtl="0" eaLnBrk="0" fontAlgn="base" hangingPunct="0">
              <a:spcBef>
                <a:spcPct val="20000"/>
              </a:spcBef>
              <a:spcAft>
                <a:spcPct val="0"/>
              </a:spcAft>
              <a:buChar char="•"/>
              <a:defRPr kumimoji="1" sz="2200">
                <a:solidFill>
                  <a:schemeClr val="tx1"/>
                </a:solidFill>
                <a:latin typeface="+mn-lt"/>
                <a:ea typeface="+mn-ea"/>
                <a:cs typeface="+mn-cs"/>
              </a:defRPr>
            </a:lvl1pPr>
            <a:lvl2pPr marL="822130" indent="-314250" algn="l" defTabSz="1012585" rtl="0" eaLnBrk="0" fontAlgn="base" hangingPunct="0">
              <a:spcBef>
                <a:spcPct val="20000"/>
              </a:spcBef>
              <a:spcAft>
                <a:spcPct val="0"/>
              </a:spcAft>
              <a:buChar char="–"/>
              <a:defRPr kumimoji="1" sz="2000">
                <a:solidFill>
                  <a:schemeClr val="tx1"/>
                </a:solidFill>
                <a:latin typeface="+mn-lt"/>
                <a:ea typeface="+mn-ea"/>
              </a:defRPr>
            </a:lvl2pPr>
            <a:lvl3pPr marL="1264937" indent="-252354" algn="l" defTabSz="1012585" rtl="0" eaLnBrk="0" fontAlgn="base" hangingPunct="0">
              <a:spcBef>
                <a:spcPct val="20000"/>
              </a:spcBef>
              <a:spcAft>
                <a:spcPct val="0"/>
              </a:spcAft>
              <a:buChar char="•"/>
              <a:defRPr kumimoji="1">
                <a:solidFill>
                  <a:schemeClr val="tx1"/>
                </a:solidFill>
                <a:latin typeface="+mn-lt"/>
                <a:ea typeface="+mn-ea"/>
              </a:defRPr>
            </a:lvl3pPr>
            <a:lvl4pPr marL="1771230" indent="-250765" algn="l" defTabSz="1012585" rtl="0" eaLnBrk="0" fontAlgn="base" hangingPunct="0">
              <a:spcBef>
                <a:spcPct val="20000"/>
              </a:spcBef>
              <a:spcAft>
                <a:spcPct val="0"/>
              </a:spcAft>
              <a:buChar char="–"/>
              <a:defRPr kumimoji="1" sz="1600">
                <a:solidFill>
                  <a:schemeClr val="tx1"/>
                </a:solidFill>
                <a:latin typeface="+mn-lt"/>
                <a:ea typeface="+mn-ea"/>
              </a:defRPr>
            </a:lvl4pPr>
            <a:lvl5pPr marL="2279109" indent="-252354" algn="l" defTabSz="1012585" rtl="0" eaLnBrk="0" fontAlgn="base" hangingPunct="0">
              <a:spcBef>
                <a:spcPct val="20000"/>
              </a:spcBef>
              <a:spcAft>
                <a:spcPct val="0"/>
              </a:spcAft>
              <a:buChar char="»"/>
              <a:defRPr kumimoji="1" sz="1300">
                <a:solidFill>
                  <a:schemeClr val="tx1"/>
                </a:solidFill>
                <a:latin typeface="+mn-lt"/>
                <a:ea typeface="+mn-ea"/>
              </a:defRPr>
            </a:lvl5pPr>
            <a:lvl6pPr marL="2735813" indent="-253608" algn="l" defTabSz="1012849" rtl="0" fontAlgn="base">
              <a:spcBef>
                <a:spcPct val="20000"/>
              </a:spcBef>
              <a:spcAft>
                <a:spcPct val="0"/>
              </a:spcAft>
              <a:buChar char="»"/>
              <a:defRPr kumimoji="1" sz="1300">
                <a:solidFill>
                  <a:schemeClr val="tx1"/>
                </a:solidFill>
                <a:latin typeface="+mn-lt"/>
                <a:ea typeface="+mn-ea"/>
              </a:defRPr>
            </a:lvl6pPr>
            <a:lvl7pPr marL="3192299" indent="-253608" algn="l" defTabSz="1012849" rtl="0" fontAlgn="base">
              <a:spcBef>
                <a:spcPct val="20000"/>
              </a:spcBef>
              <a:spcAft>
                <a:spcPct val="0"/>
              </a:spcAft>
              <a:buChar char="»"/>
              <a:defRPr kumimoji="1" sz="1300">
                <a:solidFill>
                  <a:schemeClr val="tx1"/>
                </a:solidFill>
                <a:latin typeface="+mn-lt"/>
                <a:ea typeface="+mn-ea"/>
              </a:defRPr>
            </a:lvl7pPr>
            <a:lvl8pPr marL="3648793" indent="-253608" algn="l" defTabSz="1012849" rtl="0" fontAlgn="base">
              <a:spcBef>
                <a:spcPct val="20000"/>
              </a:spcBef>
              <a:spcAft>
                <a:spcPct val="0"/>
              </a:spcAft>
              <a:buChar char="»"/>
              <a:defRPr kumimoji="1" sz="1300">
                <a:solidFill>
                  <a:schemeClr val="tx1"/>
                </a:solidFill>
                <a:latin typeface="+mn-lt"/>
                <a:ea typeface="+mn-ea"/>
              </a:defRPr>
            </a:lvl8pPr>
            <a:lvl9pPr marL="4105291" indent="-253608" algn="l" defTabSz="1012849" rtl="0" fontAlgn="base">
              <a:spcBef>
                <a:spcPct val="20000"/>
              </a:spcBef>
              <a:spcAft>
                <a:spcPct val="0"/>
              </a:spcAft>
              <a:buChar char="»"/>
              <a:defRPr kumimoji="1" sz="1300">
                <a:solidFill>
                  <a:schemeClr val="tx1"/>
                </a:solidFill>
                <a:latin typeface="+mn-lt"/>
                <a:ea typeface="+mn-ea"/>
              </a:defRPr>
            </a:lvl9pPr>
          </a:lstStyle>
          <a:p>
            <a:pPr eaLnBrk="1" hangingPunct="1">
              <a:lnSpc>
                <a:spcPct val="95000"/>
              </a:lnSpc>
            </a:pPr>
            <a:r>
              <a:rPr lang="zh-TW" altLang="en-US" sz="2800" kern="0" dirty="0" smtClean="0">
                <a:latin typeface="微軟正黑體" panose="020B0604030504040204" pitchFamily="34" charset="-120"/>
                <a:ea typeface="微軟正黑體" panose="020B0604030504040204" pitchFamily="34" charset="-120"/>
              </a:rPr>
              <a:t>中樞神經抑制劑，長期使用容易造成</a:t>
            </a:r>
            <a:r>
              <a:rPr lang="zh-TW" altLang="en-US" sz="2800" kern="0" dirty="0" smtClean="0">
                <a:solidFill>
                  <a:srgbClr val="FF3300"/>
                </a:solidFill>
                <a:latin typeface="微軟正黑體" pitchFamily="34" charset="-120"/>
                <a:ea typeface="微軟正黑體" pitchFamily="34" charset="-120"/>
              </a:rPr>
              <a:t>記憶力退化、失眠、易怒或者情緒不穩定、幻覺</a:t>
            </a:r>
            <a:r>
              <a:rPr lang="zh-TW" altLang="en-US" sz="2800" kern="0" dirty="0" smtClean="0">
                <a:latin typeface="微軟正黑體" panose="020B0604030504040204" pitchFamily="34" charset="-120"/>
                <a:ea typeface="微軟正黑體" panose="020B0604030504040204" pitchFamily="34" charset="-120"/>
              </a:rPr>
              <a:t>等等，也有一部份的人會造成</a:t>
            </a:r>
            <a:r>
              <a:rPr lang="zh-TW" altLang="en-US" sz="2800" kern="0" dirty="0" smtClean="0">
                <a:solidFill>
                  <a:srgbClr val="FF3300"/>
                </a:solidFill>
                <a:latin typeface="微軟正黑體" pitchFamily="34" charset="-120"/>
                <a:ea typeface="微軟正黑體" pitchFamily="34" charset="-120"/>
              </a:rPr>
              <a:t>腦部永遠的傷害</a:t>
            </a:r>
            <a:r>
              <a:rPr lang="zh-TW" altLang="en-US" sz="2800" kern="0" dirty="0" smtClean="0">
                <a:latin typeface="微軟正黑體" panose="020B0604030504040204" pitchFamily="34" charset="-120"/>
                <a:ea typeface="微軟正黑體" panose="020B0604030504040204" pitchFamily="34" charset="-120"/>
              </a:rPr>
              <a:t>。</a:t>
            </a:r>
            <a:br>
              <a:rPr lang="zh-TW" altLang="en-US" sz="2800" kern="0" dirty="0" smtClean="0">
                <a:latin typeface="微軟正黑體" panose="020B0604030504040204" pitchFamily="34" charset="-120"/>
                <a:ea typeface="微軟正黑體" panose="020B0604030504040204" pitchFamily="34" charset="-120"/>
              </a:rPr>
            </a:br>
            <a:endParaRPr lang="zh-TW" altLang="en-US" sz="2800" kern="0" dirty="0" smtClean="0">
              <a:latin typeface="微軟正黑體" panose="020B0604030504040204" pitchFamily="34" charset="-120"/>
              <a:ea typeface="微軟正黑體" panose="020B0604030504040204" pitchFamily="34" charset="-120"/>
            </a:endParaRPr>
          </a:p>
          <a:p>
            <a:pPr eaLnBrk="1" hangingPunct="1">
              <a:lnSpc>
                <a:spcPct val="95000"/>
              </a:lnSpc>
            </a:pPr>
            <a:r>
              <a:rPr lang="zh-TW" altLang="en-US" sz="2800" kern="0" dirty="0" smtClean="0">
                <a:latin typeface="微軟正黑體" panose="020B0604030504040204" pitchFamily="34" charset="-120"/>
                <a:ea typeface="微軟正黑體" panose="020B0604030504040204" pitchFamily="34" charset="-120"/>
              </a:rPr>
              <a:t>導致嚴重膀胱癌，除了</a:t>
            </a:r>
            <a:r>
              <a:rPr lang="zh-TW" altLang="en-US" sz="2800" kern="0" dirty="0" smtClean="0">
                <a:solidFill>
                  <a:srgbClr val="FF3300"/>
                </a:solidFill>
                <a:latin typeface="微軟正黑體" pitchFamily="34" charset="-120"/>
                <a:ea typeface="微軟正黑體" pitchFamily="34" charset="-120"/>
              </a:rPr>
              <a:t>小便疼痛、頻尿、血尿</a:t>
            </a:r>
            <a:r>
              <a:rPr lang="zh-TW" altLang="en-US" sz="2800" kern="0" dirty="0" smtClean="0">
                <a:latin typeface="微軟正黑體" panose="020B0604030504040204" pitchFamily="34" charset="-120"/>
                <a:ea typeface="微軟正黑體" panose="020B0604030504040204" pitchFamily="34" charset="-120"/>
              </a:rPr>
              <a:t>外，還有感覺腎臟（腰背部）疼痛，甚至有因此導致</a:t>
            </a:r>
            <a:r>
              <a:rPr lang="zh-TW" altLang="en-US" sz="2800" kern="0" dirty="0" smtClean="0">
                <a:solidFill>
                  <a:srgbClr val="FF3300"/>
                </a:solidFill>
                <a:latin typeface="微軟正黑體" pitchFamily="34" charset="-120"/>
                <a:ea typeface="微軟正黑體" pitchFamily="34" charset="-120"/>
              </a:rPr>
              <a:t>慢性腎衰竭</a:t>
            </a:r>
            <a:r>
              <a:rPr lang="zh-TW" altLang="en-US" sz="2800" kern="0" dirty="0" smtClean="0">
                <a:latin typeface="微軟正黑體" panose="020B0604030504040204" pitchFamily="34" charset="-120"/>
                <a:ea typeface="微軟正黑體" panose="020B0604030504040204" pitchFamily="34" charset="-120"/>
              </a:rPr>
              <a:t>，瀕臨洗腎的情形。 </a:t>
            </a:r>
          </a:p>
        </p:txBody>
      </p:sp>
      <p:pic>
        <p:nvPicPr>
          <p:cNvPr id="12" name="Picture 2" descr="「K他命」的圖片搜尋結果"/>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36096" y="1669182"/>
            <a:ext cx="3401880" cy="22696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53584" y="4261470"/>
            <a:ext cx="3401880" cy="203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0"/>
          <p:cNvSpPr txBox="1">
            <a:spLocks noChangeArrowheads="1"/>
          </p:cNvSpPr>
          <p:nvPr/>
        </p:nvSpPr>
        <p:spPr bwMode="auto">
          <a:xfrm>
            <a:off x="5422614" y="6294603"/>
            <a:ext cx="219221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a:defRPr kumimoji="1">
                <a:solidFill>
                  <a:schemeClr val="tx1"/>
                </a:solidFill>
                <a:latin typeface="Arial" charset="0"/>
                <a:ea typeface="新細明體" pitchFamily="18" charset="-120"/>
              </a:defRPr>
            </a:lvl1pPr>
            <a:lvl2pPr defTabSz="957263">
              <a:defRPr kumimoji="1">
                <a:solidFill>
                  <a:schemeClr val="tx1"/>
                </a:solidFill>
                <a:latin typeface="Arial" charset="0"/>
                <a:ea typeface="新細明體" pitchFamily="18" charset="-120"/>
              </a:defRPr>
            </a:lvl2pPr>
            <a:lvl3pPr defTabSz="957263">
              <a:defRPr kumimoji="1">
                <a:solidFill>
                  <a:schemeClr val="tx1"/>
                </a:solidFill>
                <a:latin typeface="Arial" charset="0"/>
                <a:ea typeface="新細明體" pitchFamily="18" charset="-120"/>
              </a:defRPr>
            </a:lvl3pPr>
            <a:lvl4pPr defTabSz="957263">
              <a:defRPr kumimoji="1">
                <a:solidFill>
                  <a:schemeClr val="tx1"/>
                </a:solidFill>
                <a:latin typeface="Arial" charset="0"/>
                <a:ea typeface="新細明體" pitchFamily="18" charset="-120"/>
              </a:defRPr>
            </a:lvl4pPr>
            <a:lvl5pPr defTabSz="957263">
              <a:defRPr kumimoji="1">
                <a:solidFill>
                  <a:schemeClr val="tx1"/>
                </a:solidFill>
                <a:latin typeface="Arial" charset="0"/>
                <a:ea typeface="新細明體" pitchFamily="18" charset="-120"/>
              </a:defRPr>
            </a:lvl5pPr>
            <a:lvl6pPr defTabSz="957263" fontAlgn="base">
              <a:spcBef>
                <a:spcPct val="0"/>
              </a:spcBef>
              <a:spcAft>
                <a:spcPct val="0"/>
              </a:spcAft>
              <a:defRPr kumimoji="1">
                <a:solidFill>
                  <a:schemeClr val="tx1"/>
                </a:solidFill>
                <a:latin typeface="Arial" charset="0"/>
                <a:ea typeface="新細明體" pitchFamily="18" charset="-120"/>
              </a:defRPr>
            </a:lvl6pPr>
            <a:lvl7pPr defTabSz="957263" fontAlgn="base">
              <a:spcBef>
                <a:spcPct val="0"/>
              </a:spcBef>
              <a:spcAft>
                <a:spcPct val="0"/>
              </a:spcAft>
              <a:defRPr kumimoji="1">
                <a:solidFill>
                  <a:schemeClr val="tx1"/>
                </a:solidFill>
                <a:latin typeface="Arial" charset="0"/>
                <a:ea typeface="新細明體" pitchFamily="18" charset="-120"/>
              </a:defRPr>
            </a:lvl7pPr>
            <a:lvl8pPr defTabSz="957263" fontAlgn="base">
              <a:spcBef>
                <a:spcPct val="0"/>
              </a:spcBef>
              <a:spcAft>
                <a:spcPct val="0"/>
              </a:spcAft>
              <a:defRPr kumimoji="1">
                <a:solidFill>
                  <a:schemeClr val="tx1"/>
                </a:solidFill>
                <a:latin typeface="Arial" charset="0"/>
                <a:ea typeface="新細明體" pitchFamily="18" charset="-120"/>
              </a:defRPr>
            </a:lvl8pPr>
            <a:lvl9pPr defTabSz="957263" fontAlgn="base">
              <a:spcBef>
                <a:spcPct val="0"/>
              </a:spcBef>
              <a:spcAft>
                <a:spcPct val="0"/>
              </a:spcAft>
              <a:defRPr kumimoji="1">
                <a:solidFill>
                  <a:schemeClr val="tx1"/>
                </a:solidFill>
                <a:latin typeface="Arial" charset="0"/>
                <a:ea typeface="新細明體" pitchFamily="18" charset="-120"/>
              </a:defRPr>
            </a:lvl9pPr>
          </a:lstStyle>
          <a:p>
            <a:pPr algn="ctr">
              <a:spcBef>
                <a:spcPct val="50000"/>
              </a:spcBef>
            </a:pPr>
            <a:r>
              <a:rPr lang="zh-TW" altLang="en-US" sz="2000" dirty="0">
                <a:latin typeface="Arial Unicode MS" pitchFamily="34" charset="-120"/>
                <a:ea typeface="Arial Unicode MS" pitchFamily="34" charset="-120"/>
                <a:cs typeface="Arial Unicode MS" pitchFamily="34" charset="-120"/>
              </a:rPr>
              <a:t>摻雜</a:t>
            </a:r>
            <a:r>
              <a:rPr lang="en-US" altLang="zh-TW" sz="2000" dirty="0">
                <a:latin typeface="Arial Unicode MS" pitchFamily="34" charset="-120"/>
                <a:ea typeface="Arial Unicode MS" pitchFamily="34" charset="-120"/>
                <a:cs typeface="Arial Unicode MS" pitchFamily="34" charset="-120"/>
              </a:rPr>
              <a:t>K</a:t>
            </a:r>
            <a:r>
              <a:rPr lang="zh-TW" altLang="en-US" sz="2000" dirty="0">
                <a:latin typeface="Arial Unicode MS" pitchFamily="34" charset="-120"/>
                <a:ea typeface="Arial Unicode MS" pitchFamily="34" charset="-120"/>
                <a:cs typeface="Arial Unicode MS" pitchFamily="34" charset="-120"/>
              </a:rPr>
              <a:t>他命之香煙</a:t>
            </a:r>
          </a:p>
        </p:txBody>
      </p:sp>
      <p:sp>
        <p:nvSpPr>
          <p:cNvPr id="16" name="文字方塊 15"/>
          <p:cNvSpPr txBox="1"/>
          <p:nvPr/>
        </p:nvSpPr>
        <p:spPr>
          <a:xfrm>
            <a:off x="813099" y="1164754"/>
            <a:ext cx="3155031" cy="461665"/>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K</a:t>
            </a:r>
            <a:r>
              <a:rPr lang="zh-TW" altLang="en-US" b="1" dirty="0" smtClean="0">
                <a:latin typeface="微軟正黑體" panose="020B0604030504040204" pitchFamily="34" charset="-120"/>
                <a:ea typeface="微軟正黑體" panose="020B0604030504040204" pitchFamily="34" charset="-120"/>
              </a:rPr>
              <a:t>他命毒性有嚴重傷害</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002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16" name="文字方塊 15"/>
          <p:cNvSpPr txBox="1"/>
          <p:nvPr/>
        </p:nvSpPr>
        <p:spPr>
          <a:xfrm>
            <a:off x="813099" y="1164754"/>
            <a:ext cx="2031325" cy="461665"/>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最嚴重的問題</a:t>
            </a:r>
            <a:endParaRPr lang="zh-TW" altLang="en-US" b="1" dirty="0">
              <a:latin typeface="微軟正黑體" panose="020B0604030504040204" pitchFamily="34" charset="-120"/>
              <a:ea typeface="微軟正黑體" panose="020B0604030504040204" pitchFamily="34" charset="-120"/>
            </a:endParaRPr>
          </a:p>
        </p:txBody>
      </p:sp>
      <p:pic>
        <p:nvPicPr>
          <p:cNvPr id="9" name="內容版面配置區 3"/>
          <p:cNvPicPr>
            <a:picLocks noGrp="1"/>
          </p:cNvPicPr>
          <p:nvPr>
            <p:ph idx="1"/>
          </p:nvPr>
        </p:nvPicPr>
        <p:blipFill>
          <a:blip r:embed="rId2">
            <a:extLst>
              <a:ext uri="{28A0092B-C50C-407E-A947-70E740481C1C}">
                <a14:useLocalDpi xmlns:a14="http://schemas.microsoft.com/office/drawing/2010/main" val="0"/>
              </a:ext>
            </a:extLst>
          </a:blip>
          <a:srcRect l="20584" t="4739" r="4633" b="11150"/>
          <a:stretch>
            <a:fillRect/>
          </a:stretch>
        </p:blipFill>
        <p:spPr>
          <a:xfrm>
            <a:off x="1303834" y="1644099"/>
            <a:ext cx="6696744" cy="4866927"/>
          </a:xfrm>
        </p:spPr>
      </p:pic>
    </p:spTree>
    <p:extLst>
      <p:ext uri="{BB962C8B-B14F-4D97-AF65-F5344CB8AC3E}">
        <p14:creationId xmlns:p14="http://schemas.microsoft.com/office/powerpoint/2010/main" val="10476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16" name="文字方塊 15"/>
          <p:cNvSpPr txBox="1"/>
          <p:nvPr/>
        </p:nvSpPr>
        <p:spPr>
          <a:xfrm>
            <a:off x="813099" y="1164754"/>
            <a:ext cx="2031325" cy="461665"/>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最嚴重的問題</a:t>
            </a:r>
            <a:endParaRPr lang="zh-TW" altLang="en-US" b="1" dirty="0">
              <a:latin typeface="微軟正黑體" panose="020B0604030504040204" pitchFamily="34" charset="-120"/>
              <a:ea typeface="微軟正黑體" panose="020B0604030504040204" pitchFamily="34" charset="-120"/>
            </a:endParaRPr>
          </a:p>
        </p:txBody>
      </p:sp>
      <p:pic>
        <p:nvPicPr>
          <p:cNvPr id="3" name="內容版面配置區 2"/>
          <p:cNvPicPr>
            <a:picLocks noGrp="1" noChangeAspect="1"/>
          </p:cNvPicPr>
          <p:nvPr>
            <p:ph idx="1"/>
          </p:nvPr>
        </p:nvPicPr>
        <p:blipFill rotWithShape="1">
          <a:blip r:embed="rId2"/>
          <a:srcRect l="19794" t="18732" r="35736" b="4476"/>
          <a:stretch/>
        </p:blipFill>
        <p:spPr>
          <a:xfrm>
            <a:off x="33898" y="1635395"/>
            <a:ext cx="4885024" cy="4608512"/>
          </a:xfrm>
          <a:prstGeom prst="rect">
            <a:avLst/>
          </a:prstGeom>
        </p:spPr>
      </p:pic>
      <p:pic>
        <p:nvPicPr>
          <p:cNvPr id="5" name="圖片 4"/>
          <p:cNvPicPr>
            <a:picLocks noChangeAspect="1"/>
          </p:cNvPicPr>
          <p:nvPr/>
        </p:nvPicPr>
        <p:blipFill rotWithShape="1">
          <a:blip r:embed="rId3"/>
          <a:srcRect l="19898" t="20759" r="35171" b="7850"/>
          <a:stretch/>
        </p:blipFill>
        <p:spPr>
          <a:xfrm>
            <a:off x="4688210" y="804714"/>
            <a:ext cx="5040560" cy="6120680"/>
          </a:xfrm>
          <a:prstGeom prst="rect">
            <a:avLst/>
          </a:prstGeom>
        </p:spPr>
      </p:pic>
    </p:spTree>
    <p:extLst>
      <p:ext uri="{BB962C8B-B14F-4D97-AF65-F5344CB8AC3E}">
        <p14:creationId xmlns:p14="http://schemas.microsoft.com/office/powerpoint/2010/main" val="112116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786" y="1308770"/>
            <a:ext cx="3096344" cy="5105400"/>
          </a:xfr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22825"/>
          <a:stretch/>
        </p:blipFill>
        <p:spPr>
          <a:xfrm>
            <a:off x="5624314" y="516682"/>
            <a:ext cx="2952328" cy="6205314"/>
          </a:xfrm>
          <a:prstGeom prst="rect">
            <a:avLst/>
          </a:prstGeom>
        </p:spPr>
      </p:pic>
      <p:sp>
        <p:nvSpPr>
          <p:cNvPr id="7" name="矩形 6"/>
          <p:cNvSpPr/>
          <p:nvPr/>
        </p:nvSpPr>
        <p:spPr>
          <a:xfrm>
            <a:off x="5481715" y="1523694"/>
            <a:ext cx="715169"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650"/>
          </a:p>
        </p:txBody>
      </p:sp>
      <p:sp>
        <p:nvSpPr>
          <p:cNvPr id="8" name="矩形 7"/>
          <p:cNvSpPr/>
          <p:nvPr/>
        </p:nvSpPr>
        <p:spPr>
          <a:xfrm>
            <a:off x="5556745" y="2945884"/>
            <a:ext cx="715169"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650"/>
          </a:p>
        </p:txBody>
      </p:sp>
      <p:sp>
        <p:nvSpPr>
          <p:cNvPr id="9" name="矩形 8"/>
          <p:cNvSpPr/>
          <p:nvPr/>
        </p:nvSpPr>
        <p:spPr>
          <a:xfrm>
            <a:off x="5624314" y="3618238"/>
            <a:ext cx="715169"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650"/>
          </a:p>
        </p:txBody>
      </p:sp>
      <p:sp>
        <p:nvSpPr>
          <p:cNvPr id="10" name="矩形 9"/>
          <p:cNvSpPr/>
          <p:nvPr/>
        </p:nvSpPr>
        <p:spPr>
          <a:xfrm>
            <a:off x="5471914" y="2191059"/>
            <a:ext cx="715169" cy="341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650"/>
          </a:p>
        </p:txBody>
      </p:sp>
      <p:sp>
        <p:nvSpPr>
          <p:cNvPr id="11" name="矩形 10"/>
          <p:cNvSpPr/>
          <p:nvPr/>
        </p:nvSpPr>
        <p:spPr>
          <a:xfrm>
            <a:off x="5471914" y="4295197"/>
            <a:ext cx="715169"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650"/>
          </a:p>
        </p:txBody>
      </p:sp>
    </p:spTree>
    <p:extLst>
      <p:ext uri="{BB962C8B-B14F-4D97-AF65-F5344CB8AC3E}">
        <p14:creationId xmlns:p14="http://schemas.microsoft.com/office/powerpoint/2010/main" val="4362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38" y="1145009"/>
            <a:ext cx="4608512" cy="5629250"/>
          </a:xfrm>
          <a:prstGeom prst="rect">
            <a:avLst/>
          </a:prstGeom>
        </p:spPr>
      </p:pic>
    </p:spTree>
    <p:extLst>
      <p:ext uri="{BB962C8B-B14F-4D97-AF65-F5344CB8AC3E}">
        <p14:creationId xmlns:p14="http://schemas.microsoft.com/office/powerpoint/2010/main" val="215668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smtClean="0">
                <a:latin typeface="微軟正黑體" panose="020B0604030504040204" pitchFamily="34" charset="-120"/>
                <a:ea typeface="微軟正黑體" panose="020B0604030504040204" pitchFamily="34" charset="-120"/>
              </a:rPr>
              <a:t>貳、少年可能涉毒的行為表徵</a:t>
            </a:r>
            <a:endParaRPr lang="zh-TW" altLang="en-US" dirty="0">
              <a:latin typeface="微軟正黑體" panose="020B0604030504040204" pitchFamily="34" charset="-120"/>
              <a:ea typeface="微軟正黑體" panose="020B0604030504040204" pitchFamily="34" charset="-120"/>
            </a:endParaRPr>
          </a:p>
        </p:txBody>
      </p:sp>
      <p:sp>
        <p:nvSpPr>
          <p:cNvPr id="5" name="內容版面配置區 2"/>
          <p:cNvSpPr>
            <a:spLocks noGrp="1"/>
          </p:cNvSpPr>
          <p:nvPr>
            <p:ph idx="1"/>
          </p:nvPr>
        </p:nvSpPr>
        <p:spPr>
          <a:xfrm>
            <a:off x="720402" y="1241425"/>
            <a:ext cx="8229600" cy="5248275"/>
          </a:xfrm>
        </p:spPr>
        <p:txBody>
          <a:bodyPr/>
          <a:lstStyle/>
          <a:p>
            <a:r>
              <a:rPr lang="zh-TW" altLang="en-US" dirty="0" smtClean="0">
                <a:latin typeface="微軟正黑體" panose="020B0604030504040204" pitchFamily="34" charset="-120"/>
                <a:ea typeface="微軟正黑體" panose="020B0604030504040204" pitchFamily="34" charset="-120"/>
              </a:rPr>
              <a:t>呼籲各位老師要大膽觀察、小心求證</a:t>
            </a:r>
            <a:r>
              <a:rPr lang="zh-TW" altLang="en-US" dirty="0" smtClean="0"/>
              <a:t>！　　　　　　</a:t>
            </a:r>
            <a:endParaRPr lang="zh-TW" alt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754" y="2028850"/>
            <a:ext cx="82779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貳、</a:t>
            </a:r>
            <a:r>
              <a:rPr lang="zh-TW" altLang="en-US" dirty="0" smtClean="0">
                <a:latin typeface="微軟正黑體" panose="020B0604030504040204" pitchFamily="34" charset="-120"/>
                <a:ea typeface="微軟正黑體" panose="020B0604030504040204" pitchFamily="34" charset="-120"/>
              </a:rPr>
              <a:t>少年可能涉毒的行為表徵</a:t>
            </a:r>
            <a:endParaRPr lang="zh-TW" altLang="en-US" dirty="0">
              <a:latin typeface="微軟正黑體" panose="020B0604030504040204" pitchFamily="34" charset="-120"/>
              <a:ea typeface="微軟正黑體" panose="020B0604030504040204" pitchFamily="34" charset="-120"/>
            </a:endParaRPr>
          </a:p>
        </p:txBody>
      </p:sp>
      <p:sp>
        <p:nvSpPr>
          <p:cNvPr id="9" name="內容版面配置區 6"/>
          <p:cNvSpPr>
            <a:spLocks noGrp="1"/>
          </p:cNvSpPr>
          <p:nvPr>
            <p:ph idx="1"/>
          </p:nvPr>
        </p:nvSpPr>
        <p:spPr>
          <a:xfrm>
            <a:off x="635074" y="1241425"/>
            <a:ext cx="8229600" cy="5248275"/>
          </a:xfrm>
        </p:spPr>
        <p:txBody>
          <a:bodyPr/>
          <a:lstStyle/>
          <a:p>
            <a:r>
              <a:rPr lang="zh-TW" altLang="en-US" dirty="0" smtClean="0">
                <a:latin typeface="微軟正黑體" panose="020B0604030504040204" pitchFamily="34" charset="-120"/>
                <a:ea typeface="微軟正黑體" panose="020B0604030504040204" pitchFamily="34" charset="-120"/>
              </a:rPr>
              <a:t>各位老師家長如有疑慮，可請教醫師</a:t>
            </a:r>
            <a:endParaRPr lang="zh-TW" altLang="en-US" dirty="0">
              <a:latin typeface="微軟正黑體" panose="020B0604030504040204" pitchFamily="34" charset="-120"/>
              <a:ea typeface="微軟正黑體" panose="020B0604030504040204" pitchFamily="34" charset="-120"/>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94" y="2369021"/>
            <a:ext cx="77057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897012" y="1806057"/>
            <a:ext cx="7967662" cy="461665"/>
          </a:xfrm>
          <a:prstGeom prst="rect">
            <a:avLst/>
          </a:prstGeom>
          <a:noFill/>
        </p:spPr>
        <p:txBody>
          <a:bodyPr wrap="square" rtlCol="0">
            <a:spAutoFit/>
          </a:bodyPr>
          <a:lstStyle/>
          <a:p>
            <a:r>
              <a:rPr lang="zh-TW" altLang="en-US" b="1" dirty="0" smtClean="0">
                <a:solidFill>
                  <a:srgbClr val="0070C0"/>
                </a:solidFill>
                <a:latin typeface="微軟正黑體" panose="020B0604030504040204" pitchFamily="34" charset="-120"/>
                <a:ea typeface="微軟正黑體" panose="020B0604030504040204" pitchFamily="34" charset="-120"/>
              </a:rPr>
              <a:t>如果您的學生有以下的情形，請老師、家長要多留意</a:t>
            </a:r>
            <a:r>
              <a:rPr lang="zh-TW" altLang="en-US" b="1" dirty="0">
                <a:solidFill>
                  <a:srgbClr val="0070C0"/>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144260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貳、</a:t>
            </a:r>
            <a:r>
              <a:rPr lang="zh-TW" altLang="en-US" dirty="0" smtClean="0">
                <a:latin typeface="微軟正黑體" panose="020B0604030504040204" pitchFamily="34" charset="-120"/>
                <a:ea typeface="微軟正黑體" panose="020B0604030504040204" pitchFamily="34" charset="-120"/>
              </a:rPr>
              <a:t>少年可能涉毒的行為表徵</a:t>
            </a:r>
            <a:endParaRPr lang="zh-TW" altLang="en-US" dirty="0">
              <a:latin typeface="微軟正黑體" panose="020B0604030504040204" pitchFamily="34" charset="-120"/>
              <a:ea typeface="微軟正黑體" panose="020B0604030504040204" pitchFamily="34" charset="-120"/>
            </a:endParaRPr>
          </a:p>
        </p:txBody>
      </p:sp>
      <p:sp>
        <p:nvSpPr>
          <p:cNvPr id="14" name="內容版面配置區 2"/>
          <p:cNvSpPr>
            <a:spLocks noGrp="1"/>
          </p:cNvSpPr>
          <p:nvPr>
            <p:ph idx="1"/>
          </p:nvPr>
        </p:nvSpPr>
        <p:spPr>
          <a:xfrm>
            <a:off x="829088" y="1266473"/>
            <a:ext cx="8229600" cy="5248275"/>
          </a:xfrm>
        </p:spPr>
        <p:txBody>
          <a:bodyPr/>
          <a:lstStyle/>
          <a:p>
            <a:r>
              <a:rPr lang="zh-TW" altLang="en-US" dirty="0" smtClean="0">
                <a:latin typeface="微軟正黑體" panose="020B0604030504040204" pitchFamily="34" charset="-120"/>
                <a:ea typeface="微軟正黑體" panose="020B0604030504040204" pitchFamily="34" charset="-120"/>
              </a:rPr>
              <a:t>各位家長如</a:t>
            </a:r>
            <a:r>
              <a:rPr lang="zh-TW" altLang="en-US" dirty="0">
                <a:latin typeface="微軟正黑體" panose="020B0604030504040204" pitchFamily="34" charset="-120"/>
                <a:ea typeface="微軟正黑體" panose="020B0604030504040204" pitchFamily="34" charset="-120"/>
              </a:rPr>
              <a:t>有疑慮</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　可請教專家，必要時諮詢求助！</a:t>
            </a:r>
            <a:endParaRPr lang="zh-TW" altLang="en-US"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pic>
        <p:nvPicPr>
          <p:cNvPr id="1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6511" y="2420888"/>
            <a:ext cx="8136904" cy="309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文字方塊 15"/>
          <p:cNvSpPr txBox="1"/>
          <p:nvPr/>
        </p:nvSpPr>
        <p:spPr>
          <a:xfrm>
            <a:off x="6436634" y="6181378"/>
            <a:ext cx="2644064" cy="338554"/>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圖片來源：少輔簡訊</a:t>
            </a:r>
            <a:r>
              <a:rPr lang="en-US" altLang="zh-TW" sz="1600" dirty="0" smtClean="0">
                <a:latin typeface="微軟正黑體" panose="020B0604030504040204" pitchFamily="34" charset="-120"/>
                <a:ea typeface="微軟正黑體" panose="020B0604030504040204" pitchFamily="34" charset="-120"/>
              </a:rPr>
              <a:t>194</a:t>
            </a:r>
            <a:r>
              <a:rPr lang="zh-TW" altLang="en-US" sz="1600" dirty="0" smtClean="0">
                <a:latin typeface="微軟正黑體" panose="020B0604030504040204" pitchFamily="34" charset="-120"/>
                <a:ea typeface="微軟正黑體" panose="020B0604030504040204" pitchFamily="34" charset="-120"/>
              </a:rPr>
              <a:t>期</a:t>
            </a:r>
            <a:endParaRPr lang="zh-TW" altLang="en-US" sz="1600" dirty="0">
              <a:latin typeface="微軟正黑體" panose="020B0604030504040204" pitchFamily="34" charset="-120"/>
              <a:ea typeface="微軟正黑體" panose="020B0604030504040204" pitchFamily="34" charset="-12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57" y="1916832"/>
            <a:ext cx="1895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09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貳、</a:t>
            </a:r>
            <a:r>
              <a:rPr lang="zh-TW" altLang="en-US" dirty="0" smtClean="0">
                <a:latin typeface="微軟正黑體" panose="020B0604030504040204" pitchFamily="34" charset="-120"/>
                <a:ea typeface="微軟正黑體" panose="020B0604030504040204" pitchFamily="34" charset="-120"/>
              </a:rPr>
              <a:t>少年可能涉毒的行為表徵</a:t>
            </a:r>
            <a:endParaRPr lang="zh-TW" altLang="en-US" dirty="0">
              <a:latin typeface="微軟正黑體" panose="020B0604030504040204" pitchFamily="34" charset="-120"/>
              <a:ea typeface="微軟正黑體" panose="020B0604030504040204" pitchFamily="34" charset="-120"/>
            </a:endParaRPr>
          </a:p>
        </p:txBody>
      </p:sp>
      <p:pic>
        <p:nvPicPr>
          <p:cNvPr id="9" name="內容版面配置區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47862" y="1461095"/>
            <a:ext cx="52482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p:nvPr/>
        </p:nvSpPr>
        <p:spPr>
          <a:xfrm>
            <a:off x="943794" y="999430"/>
            <a:ext cx="1415772" cy="461665"/>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吸毒</a:t>
            </a:r>
            <a:r>
              <a:rPr lang="zh-TW" altLang="en-US" b="1" dirty="0">
                <a:latin typeface="微軟正黑體" panose="020B0604030504040204" pitchFamily="34" charset="-120"/>
                <a:ea typeface="微軟正黑體" panose="020B0604030504040204" pitchFamily="34" charset="-120"/>
              </a:rPr>
              <a:t>徵兆</a:t>
            </a:r>
          </a:p>
        </p:txBody>
      </p:sp>
    </p:spTree>
    <p:extLst>
      <p:ext uri="{BB962C8B-B14F-4D97-AF65-F5344CB8AC3E}">
        <p14:creationId xmlns:p14="http://schemas.microsoft.com/office/powerpoint/2010/main" val="1248817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貳、</a:t>
            </a:r>
            <a:r>
              <a:rPr lang="zh-TW" altLang="en-US" dirty="0" smtClean="0">
                <a:latin typeface="微軟正黑體" panose="020B0604030504040204" pitchFamily="34" charset="-120"/>
                <a:ea typeface="微軟正黑體" panose="020B0604030504040204" pitchFamily="34" charset="-120"/>
              </a:rPr>
              <a:t>少年可能涉毒的行為表徵</a:t>
            </a:r>
            <a:endParaRPr lang="zh-TW" altLang="en-US" dirty="0">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397" y="1772816"/>
            <a:ext cx="8406333" cy="465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內容版面配置區 2"/>
          <p:cNvSpPr>
            <a:spLocks noGrp="1"/>
          </p:cNvSpPr>
          <p:nvPr>
            <p:ph idx="1"/>
          </p:nvPr>
        </p:nvSpPr>
        <p:spPr>
          <a:xfrm>
            <a:off x="861442" y="1241425"/>
            <a:ext cx="8229600" cy="5248275"/>
          </a:xfrm>
        </p:spPr>
        <p:txBody>
          <a:bodyPr/>
          <a:lstStyle/>
          <a:p>
            <a:r>
              <a:rPr lang="zh-TW" altLang="en-US" dirty="0" smtClean="0">
                <a:latin typeface="微軟正黑體" panose="020B0604030504040204" pitchFamily="34" charset="-120"/>
                <a:ea typeface="微軟正黑體" panose="020B0604030504040204" pitchFamily="34" charset="-120"/>
              </a:rPr>
              <a:t>孩子接觸毒品可能的原因　　　　　　</a:t>
            </a:r>
            <a:endParaRPr lang="zh-TW" altLang="en-US"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101018" y="6431850"/>
            <a:ext cx="2088232" cy="338554"/>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圖片來源：教育部</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842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64474" y="6924854"/>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67730" y="84634"/>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smtClean="0">
                <a:latin typeface="微軟正黑體" panose="020B0604030504040204" pitchFamily="34" charset="-120"/>
                <a:ea typeface="微軟正黑體" panose="020B0604030504040204" pitchFamily="34" charset="-120"/>
              </a:rPr>
              <a:t>壹、</a:t>
            </a:r>
            <a:r>
              <a:rPr lang="zh-TW" altLang="en-US" dirty="0">
                <a:latin typeface="微軟正黑體" panose="020B0604030504040204" pitchFamily="34" charset="-120"/>
                <a:ea typeface="微軟正黑體" panose="020B0604030504040204" pitchFamily="34" charset="-120"/>
              </a:rPr>
              <a:t>認識新型態毒品（新興毒品）</a:t>
            </a:r>
          </a:p>
        </p:txBody>
      </p:sp>
      <p:graphicFrame>
        <p:nvGraphicFramePr>
          <p:cNvPr id="15" name="表格 14"/>
          <p:cNvGraphicFramePr>
            <a:graphicFrameLocks noGrp="1"/>
          </p:cNvGraphicFramePr>
          <p:nvPr>
            <p:extLst>
              <p:ext uri="{D42A27DB-BD31-4B8C-83A1-F6EECF244321}">
                <p14:modId xmlns:p14="http://schemas.microsoft.com/office/powerpoint/2010/main" val="2783821439"/>
              </p:ext>
            </p:extLst>
          </p:nvPr>
        </p:nvGraphicFramePr>
        <p:xfrm>
          <a:off x="655761" y="1452786"/>
          <a:ext cx="8496945" cy="3420380"/>
        </p:xfrm>
        <a:graphic>
          <a:graphicData uri="http://schemas.openxmlformats.org/drawingml/2006/table">
            <a:tbl>
              <a:tblPr firstRow="1" bandRow="1">
                <a:tableStyleId>{5C22544A-7EE6-4342-B048-85BDC9FD1C3A}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1255185">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摻毒果凍</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摻毒即沖飲料包</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摻毒仙楂餅</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extLst>
                  <a:ext uri="{0D108BD9-81ED-4DB2-BD59-A6C34878D82A}">
                    <a16:rowId xmlns:a16="http://schemas.microsoft.com/office/drawing/2014/main" val="10000"/>
                  </a:ext>
                </a:extLst>
              </a:tr>
              <a:tr h="2165195">
                <a:tc>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pic>
        <p:nvPicPr>
          <p:cNvPr id="16" name="圖片 15"/>
          <p:cNvPicPr/>
          <p:nvPr/>
        </p:nvPicPr>
        <p:blipFill>
          <a:blip r:embed="rId2" cstate="print">
            <a:extLst>
              <a:ext uri="{28A0092B-C50C-407E-A947-70E740481C1C}">
                <a14:useLocalDpi xmlns:a14="http://schemas.microsoft.com/office/drawing/2010/main" val="0"/>
              </a:ext>
            </a:extLst>
          </a:blip>
          <a:stretch>
            <a:fillRect/>
          </a:stretch>
        </p:blipFill>
        <p:spPr>
          <a:xfrm>
            <a:off x="655761" y="2964954"/>
            <a:ext cx="2520280" cy="2160240"/>
          </a:xfrm>
          <a:prstGeom prst="rect">
            <a:avLst/>
          </a:prstGeom>
        </p:spPr>
      </p:pic>
      <p:pic>
        <p:nvPicPr>
          <p:cNvPr id="17" name="圖片 16"/>
          <p:cNvPicPr/>
          <p:nvPr/>
        </p:nvPicPr>
        <p:blipFill>
          <a:blip r:embed="rId3" cstate="print">
            <a:extLst>
              <a:ext uri="{28A0092B-C50C-407E-A947-70E740481C1C}">
                <a14:useLocalDpi xmlns:a14="http://schemas.microsoft.com/office/drawing/2010/main" val="0"/>
              </a:ext>
            </a:extLst>
          </a:blip>
          <a:stretch>
            <a:fillRect/>
          </a:stretch>
        </p:blipFill>
        <p:spPr>
          <a:xfrm>
            <a:off x="3536081" y="2964954"/>
            <a:ext cx="2664296" cy="2160240"/>
          </a:xfrm>
          <a:prstGeom prst="rect">
            <a:avLst/>
          </a:prstGeom>
        </p:spPr>
      </p:pic>
      <p:pic>
        <p:nvPicPr>
          <p:cNvPr id="18" name="圖片 17"/>
          <p:cNvPicPr/>
          <p:nvPr/>
        </p:nvPicPr>
        <p:blipFill>
          <a:blip r:embed="rId4" cstate="print">
            <a:extLst>
              <a:ext uri="{28A0092B-C50C-407E-A947-70E740481C1C}">
                <a14:useLocalDpi xmlns:a14="http://schemas.microsoft.com/office/drawing/2010/main" val="0"/>
              </a:ext>
            </a:extLst>
          </a:blip>
          <a:stretch>
            <a:fillRect/>
          </a:stretch>
        </p:blipFill>
        <p:spPr>
          <a:xfrm>
            <a:off x="6560417" y="2748931"/>
            <a:ext cx="2520280" cy="2520280"/>
          </a:xfrm>
          <a:prstGeom prst="rect">
            <a:avLst/>
          </a:prstGeom>
        </p:spPr>
      </p:pic>
      <p:sp>
        <p:nvSpPr>
          <p:cNvPr id="19" name="文字方塊 18"/>
          <p:cNvSpPr txBox="1"/>
          <p:nvPr/>
        </p:nvSpPr>
        <p:spPr>
          <a:xfrm>
            <a:off x="655761" y="5413226"/>
            <a:ext cx="8424936" cy="830997"/>
          </a:xfrm>
          <a:prstGeom prst="rect">
            <a:avLst/>
          </a:prstGeom>
          <a:noFill/>
        </p:spPr>
        <p:txBody>
          <a:bodyPr wrap="square" rtlCol="0">
            <a:spAutoFit/>
          </a:bodyPr>
          <a:lstStyle/>
          <a:p>
            <a:r>
              <a:rPr lang="zh-TW" altLang="en-US" sz="2400" b="1" dirty="0" smtClean="0">
                <a:latin typeface="微軟正黑體" panose="020B0604030504040204" pitchFamily="34" charset="-120"/>
                <a:ea typeface="微軟正黑體" panose="020B0604030504040204" pitchFamily="34" charset="-120"/>
              </a:rPr>
              <a:t>常見摻入毒品種類：二級毒品安非他命、三級毒品Ｋ他命、以及其他不純藥物等，對身體危害嚴重。</a:t>
            </a:r>
            <a:endParaRPr lang="en-US" altLang="zh-TW" sz="2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2923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00472" y="660698"/>
            <a:ext cx="9102625" cy="1451372"/>
          </a:xfrm>
        </p:spPr>
        <p:txBody>
          <a:bodyPr/>
          <a:lstStyle/>
          <a:p>
            <a:pPr>
              <a:defRPr/>
            </a:pPr>
            <a:r>
              <a:rPr lang="zh-TW" altLang="en-US" sz="6625" dirty="0">
                <a:solidFill>
                  <a:srgbClr val="000000"/>
                </a:solidFill>
                <a:latin typeface="微軟正黑體" panose="020B0604030504040204" pitchFamily="34" charset="-120"/>
                <a:ea typeface="微軟正黑體" panose="020B0604030504040204" pitchFamily="34" charset="-120"/>
              </a:rPr>
              <a:t>吸毒的感覺</a:t>
            </a:r>
          </a:p>
        </p:txBody>
      </p:sp>
      <p:sp>
        <p:nvSpPr>
          <p:cNvPr id="41987" name="內容版面配置區 2"/>
          <p:cNvSpPr>
            <a:spLocks noGrp="1"/>
          </p:cNvSpPr>
          <p:nvPr>
            <p:ph idx="1"/>
          </p:nvPr>
        </p:nvSpPr>
        <p:spPr>
          <a:xfrm>
            <a:off x="500472" y="2604914"/>
            <a:ext cx="9086850" cy="2781797"/>
          </a:xfrm>
        </p:spPr>
        <p:txBody>
          <a:bodyPr>
            <a:noAutofit/>
          </a:bodyPr>
          <a:lstStyle/>
          <a:p>
            <a:pPr marL="0" indent="0">
              <a:buNone/>
            </a:pPr>
            <a:r>
              <a:rPr lang="zh-TW" altLang="en-US" sz="3975" b="1" dirty="0">
                <a:solidFill>
                  <a:srgbClr val="FF3300"/>
                </a:solidFill>
                <a:latin typeface="微軟正黑體" panose="020B0604030504040204" pitchFamily="34" charset="-120"/>
                <a:ea typeface="微軟正黑體" panose="020B0604030504040204" pitchFamily="34" charset="-120"/>
              </a:rPr>
              <a:t>少年這樣說</a:t>
            </a:r>
            <a:r>
              <a:rPr lang="en-US" altLang="zh-TW" sz="3975" b="1" dirty="0">
                <a:solidFill>
                  <a:srgbClr val="FF3300"/>
                </a:solidFill>
                <a:latin typeface="微軟正黑體" panose="020B0604030504040204" pitchFamily="34" charset="-120"/>
                <a:ea typeface="微軟正黑體" panose="020B0604030504040204" pitchFamily="34" charset="-120"/>
              </a:rPr>
              <a:t>….</a:t>
            </a:r>
          </a:p>
          <a:p>
            <a:pPr marL="0" indent="0">
              <a:buNone/>
            </a:pPr>
            <a:r>
              <a:rPr lang="en-US" altLang="zh-TW" sz="3975" b="1" dirty="0">
                <a:solidFill>
                  <a:srgbClr val="FF3300"/>
                </a:solidFill>
                <a:latin typeface="微軟正黑體" panose="020B0604030504040204" pitchFamily="34" charset="-120"/>
                <a:ea typeface="微軟正黑體" panose="020B0604030504040204" pitchFamily="34" charset="-120"/>
              </a:rPr>
              <a:t>1.</a:t>
            </a:r>
            <a:r>
              <a:rPr lang="zh-TW" altLang="en-US" sz="3975" b="1" dirty="0">
                <a:solidFill>
                  <a:srgbClr val="FF3300"/>
                </a:solidFill>
                <a:latin typeface="微軟正黑體" panose="020B0604030504040204" pitchFamily="34" charset="-120"/>
                <a:ea typeface="微軟正黑體" panose="020B0604030504040204" pitchFamily="34" charset="-120"/>
              </a:rPr>
              <a:t>那種感覺沒有其他東西可以替代</a:t>
            </a:r>
            <a:endParaRPr lang="en-US" altLang="zh-TW" sz="3975" b="1" dirty="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a:solidFill>
                  <a:srgbClr val="FF3300"/>
                </a:solidFill>
                <a:latin typeface="微軟正黑體" panose="020B0604030504040204" pitchFamily="34" charset="-120"/>
                <a:ea typeface="微軟正黑體" panose="020B0604030504040204" pitchFamily="34" charset="-120"/>
              </a:rPr>
              <a:t>2.</a:t>
            </a:r>
            <a:r>
              <a:rPr lang="zh-TW" altLang="en-US" sz="3975" b="1" dirty="0">
                <a:solidFill>
                  <a:srgbClr val="FF3300"/>
                </a:solidFill>
                <a:latin typeface="微軟正黑體" panose="020B0604030504040204" pitchFamily="34" charset="-120"/>
                <a:ea typeface="微軟正黑體" panose="020B0604030504040204" pitchFamily="34" charset="-120"/>
              </a:rPr>
              <a:t>再也不想抽普通煙了，習慣成自然</a:t>
            </a:r>
            <a:endParaRPr lang="en-US" altLang="zh-TW" sz="3975" b="1" dirty="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a:solidFill>
                  <a:srgbClr val="FF3300"/>
                </a:solidFill>
                <a:latin typeface="微軟正黑體" panose="020B0604030504040204" pitchFamily="34" charset="-120"/>
                <a:ea typeface="微軟正黑體" panose="020B0604030504040204" pitchFamily="34" charset="-120"/>
              </a:rPr>
              <a:t>3.</a:t>
            </a:r>
            <a:r>
              <a:rPr lang="zh-TW" altLang="en-US" sz="3975" b="1" dirty="0">
                <a:solidFill>
                  <a:srgbClr val="FF3300"/>
                </a:solidFill>
                <a:latin typeface="微軟正黑體" panose="020B0604030504040204" pitchFamily="34" charset="-120"/>
                <a:ea typeface="微軟正黑體" panose="020B0604030504040204" pitchFamily="34" charset="-120"/>
              </a:rPr>
              <a:t>可以看見鬼唷</a:t>
            </a:r>
            <a:r>
              <a:rPr lang="en-US" altLang="zh-TW" sz="3975" b="1" dirty="0">
                <a:solidFill>
                  <a:srgbClr val="FF3300"/>
                </a:solidFill>
                <a:latin typeface="微軟正黑體" panose="020B0604030504040204" pitchFamily="34" charset="-120"/>
                <a:ea typeface="微軟正黑體" panose="020B0604030504040204" pitchFamily="34" charset="-120"/>
              </a:rPr>
              <a:t>…</a:t>
            </a:r>
            <a:r>
              <a:rPr lang="zh-TW" altLang="en-US" sz="3975" b="1" dirty="0">
                <a:solidFill>
                  <a:srgbClr val="FF3300"/>
                </a:solidFill>
                <a:latin typeface="微軟正黑體" panose="020B0604030504040204" pitchFamily="34" charset="-120"/>
                <a:ea typeface="微軟正黑體" panose="020B0604030504040204" pitchFamily="34" charset="-120"/>
              </a:rPr>
              <a:t>超爽的</a:t>
            </a:r>
          </a:p>
        </p:txBody>
      </p:sp>
    </p:spTree>
    <p:extLst>
      <p:ext uri="{BB962C8B-B14F-4D97-AF65-F5344CB8AC3E}">
        <p14:creationId xmlns:p14="http://schemas.microsoft.com/office/powerpoint/2010/main" val="342008170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00472" y="660698"/>
            <a:ext cx="9102625" cy="1451372"/>
          </a:xfrm>
        </p:spPr>
        <p:txBody>
          <a:bodyPr/>
          <a:lstStyle/>
          <a:p>
            <a:pPr>
              <a:defRPr/>
            </a:pPr>
            <a:r>
              <a:rPr lang="zh-TW" altLang="en-US" sz="6625" dirty="0" smtClean="0">
                <a:solidFill>
                  <a:srgbClr val="000000"/>
                </a:solidFill>
                <a:latin typeface="微軟正黑體" panose="020B0604030504040204" pitchFamily="34" charset="-120"/>
                <a:ea typeface="微軟正黑體" panose="020B0604030504040204" pitchFamily="34" charset="-120"/>
              </a:rPr>
              <a:t>上癮的原因</a:t>
            </a:r>
            <a:endParaRPr lang="zh-TW" altLang="en-US" sz="6625" dirty="0">
              <a:solidFill>
                <a:srgbClr val="000000"/>
              </a:solidFill>
              <a:latin typeface="微軟正黑體" panose="020B0604030504040204" pitchFamily="34" charset="-120"/>
              <a:ea typeface="微軟正黑體" panose="020B0604030504040204" pitchFamily="34" charset="-120"/>
            </a:endParaRPr>
          </a:p>
        </p:txBody>
      </p:sp>
      <p:sp>
        <p:nvSpPr>
          <p:cNvPr id="41987" name="內容版面配置區 2"/>
          <p:cNvSpPr>
            <a:spLocks noGrp="1"/>
          </p:cNvSpPr>
          <p:nvPr>
            <p:ph idx="1"/>
          </p:nvPr>
        </p:nvSpPr>
        <p:spPr>
          <a:xfrm>
            <a:off x="516247" y="2388890"/>
            <a:ext cx="9086850" cy="2781797"/>
          </a:xfrm>
        </p:spPr>
        <p:txBody>
          <a:bodyPr>
            <a:noAutofit/>
          </a:bodyPr>
          <a:lstStyle/>
          <a:p>
            <a:pPr marL="0" indent="0">
              <a:buNone/>
            </a:pPr>
            <a:r>
              <a:rPr lang="zh-TW" altLang="en-US" sz="3975" b="1" dirty="0" smtClean="0">
                <a:solidFill>
                  <a:srgbClr val="FF3300"/>
                </a:solidFill>
                <a:latin typeface="微軟正黑體" panose="020B0604030504040204" pitchFamily="34" charset="-120"/>
                <a:ea typeface="微軟正黑體" panose="020B0604030504040204" pitchFamily="34" charset="-120"/>
              </a:rPr>
              <a:t>姐</a:t>
            </a:r>
            <a:r>
              <a:rPr lang="zh-TW" altLang="en-US" sz="3975" b="1" dirty="0">
                <a:solidFill>
                  <a:srgbClr val="FF3300"/>
                </a:solidFill>
                <a:latin typeface="微軟正黑體" panose="020B0604030504040204" pitchFamily="34" charset="-120"/>
                <a:ea typeface="微軟正黑體" panose="020B0604030504040204" pitchFamily="34" charset="-120"/>
              </a:rPr>
              <a:t>姐</a:t>
            </a:r>
            <a:r>
              <a:rPr lang="zh-TW" altLang="en-US" sz="3975" b="1" dirty="0" smtClean="0">
                <a:solidFill>
                  <a:srgbClr val="FF3300"/>
                </a:solidFill>
                <a:latin typeface="微軟正黑體" panose="020B0604030504040204" pitchFamily="34" charset="-120"/>
                <a:ea typeface="微軟正黑體" panose="020B0604030504040204" pitchFamily="34" charset="-120"/>
              </a:rPr>
              <a:t>這樣看</a:t>
            </a:r>
            <a:r>
              <a:rPr lang="en-US" altLang="zh-TW" sz="3975" b="1" dirty="0" smtClean="0">
                <a:solidFill>
                  <a:srgbClr val="FF3300"/>
                </a:solidFill>
                <a:latin typeface="微軟正黑體" panose="020B0604030504040204" pitchFamily="34" charset="-120"/>
                <a:ea typeface="微軟正黑體" panose="020B0604030504040204" pitchFamily="34" charset="-120"/>
              </a:rPr>
              <a:t>….</a:t>
            </a:r>
            <a:endParaRPr lang="en-US" altLang="zh-TW" sz="3975" b="1" dirty="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a:solidFill>
                  <a:srgbClr val="FF3300"/>
                </a:solidFill>
                <a:latin typeface="微軟正黑體" panose="020B0604030504040204" pitchFamily="34" charset="-120"/>
                <a:ea typeface="微軟正黑體" panose="020B0604030504040204" pitchFamily="34" charset="-120"/>
              </a:rPr>
              <a:t>1</a:t>
            </a:r>
            <a:r>
              <a:rPr lang="en-US" altLang="zh-TW" sz="3975" b="1" dirty="0" smtClean="0">
                <a:solidFill>
                  <a:srgbClr val="FF3300"/>
                </a:solidFill>
                <a:latin typeface="微軟正黑體" panose="020B0604030504040204" pitchFamily="34" charset="-120"/>
                <a:ea typeface="微軟正黑體" panose="020B0604030504040204" pitchFamily="34" charset="-120"/>
              </a:rPr>
              <a:t>.</a:t>
            </a:r>
            <a:r>
              <a:rPr lang="zh-TW" altLang="en-US" sz="3975" b="1" dirty="0" smtClean="0">
                <a:solidFill>
                  <a:srgbClr val="FF3300"/>
                </a:solidFill>
                <a:latin typeface="微軟正黑體" panose="020B0604030504040204" pitchFamily="34" charset="-120"/>
                <a:ea typeface="微軟正黑體" panose="020B0604030504040204" pitchFamily="34" charset="-120"/>
              </a:rPr>
              <a:t>問題逃避的方法</a:t>
            </a:r>
            <a:endParaRPr lang="en-US" altLang="zh-TW" sz="3975" b="1" dirty="0" smtClean="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smtClean="0">
                <a:solidFill>
                  <a:srgbClr val="FF3300"/>
                </a:solidFill>
                <a:latin typeface="微軟正黑體" panose="020B0604030504040204" pitchFamily="34" charset="-120"/>
                <a:ea typeface="微軟正黑體" panose="020B0604030504040204" pitchFamily="34" charset="-120"/>
              </a:rPr>
              <a:t>2.</a:t>
            </a:r>
            <a:r>
              <a:rPr lang="zh-TW" altLang="en-US" sz="3975" b="1" dirty="0" smtClean="0">
                <a:solidFill>
                  <a:srgbClr val="FF3300"/>
                </a:solidFill>
                <a:latin typeface="微軟正黑體" panose="020B0604030504040204" pitchFamily="34" charset="-120"/>
                <a:ea typeface="微軟正黑體" panose="020B0604030504040204" pitchFamily="34" charset="-120"/>
              </a:rPr>
              <a:t>讓自己心情好的理由</a:t>
            </a:r>
            <a:endParaRPr lang="en-US" altLang="zh-TW" sz="3975" b="1" dirty="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a:solidFill>
                  <a:srgbClr val="FF3300"/>
                </a:solidFill>
                <a:latin typeface="微軟正黑體" panose="020B0604030504040204" pitchFamily="34" charset="-120"/>
                <a:ea typeface="微軟正黑體" panose="020B0604030504040204" pitchFamily="34" charset="-120"/>
              </a:rPr>
              <a:t>3</a:t>
            </a:r>
            <a:r>
              <a:rPr lang="en-US" altLang="zh-TW" sz="3975" b="1" dirty="0" smtClean="0">
                <a:solidFill>
                  <a:srgbClr val="FF3300"/>
                </a:solidFill>
                <a:latin typeface="微軟正黑體" panose="020B0604030504040204" pitchFamily="34" charset="-120"/>
                <a:ea typeface="微軟正黑體" panose="020B0604030504040204" pitchFamily="34" charset="-120"/>
              </a:rPr>
              <a:t>.</a:t>
            </a:r>
            <a:r>
              <a:rPr lang="zh-TW" altLang="en-US" sz="3975" b="1" dirty="0" smtClean="0">
                <a:solidFill>
                  <a:srgbClr val="FF3300"/>
                </a:solidFill>
                <a:latin typeface="微軟正黑體" panose="020B0604030504040204" pitchFamily="34" charset="-120"/>
                <a:ea typeface="微軟正黑體" panose="020B0604030504040204" pitchFamily="34" charset="-120"/>
              </a:rPr>
              <a:t>獲得同儕認同</a:t>
            </a:r>
            <a:endParaRPr lang="en-US" altLang="zh-TW" sz="3975" b="1" dirty="0" smtClean="0">
              <a:solidFill>
                <a:srgbClr val="FF3300"/>
              </a:solidFill>
              <a:latin typeface="微軟正黑體" panose="020B0604030504040204" pitchFamily="34" charset="-120"/>
              <a:ea typeface="微軟正黑體" panose="020B0604030504040204" pitchFamily="34" charset="-120"/>
            </a:endParaRPr>
          </a:p>
          <a:p>
            <a:pPr marL="0" indent="0">
              <a:buNone/>
            </a:pPr>
            <a:r>
              <a:rPr lang="en-US" altLang="zh-TW" sz="3975" b="1" dirty="0" smtClean="0">
                <a:solidFill>
                  <a:srgbClr val="FF3300"/>
                </a:solidFill>
                <a:latin typeface="微軟正黑體" panose="020B0604030504040204" pitchFamily="34" charset="-120"/>
                <a:ea typeface="微軟正黑體" panose="020B0604030504040204" pitchFamily="34" charset="-120"/>
              </a:rPr>
              <a:t>4.</a:t>
            </a:r>
            <a:r>
              <a:rPr lang="zh-TW" altLang="en-US" sz="3975" b="1" dirty="0" smtClean="0">
                <a:solidFill>
                  <a:srgbClr val="FF3300"/>
                </a:solidFill>
                <a:latin typeface="微軟正黑體" panose="020B0604030504040204" pitchFamily="34" charset="-120"/>
                <a:ea typeface="微軟正黑體" panose="020B0604030504040204" pitchFamily="34" charset="-120"/>
              </a:rPr>
              <a:t>生活缺乏重心及成就感</a:t>
            </a:r>
            <a:endParaRPr lang="zh-TW" altLang="en-US" sz="3975" b="1" dirty="0">
              <a:solidFill>
                <a:srgbClr val="FF33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141528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叁、</a:t>
            </a:r>
            <a:r>
              <a:rPr lang="zh-TW" altLang="en-US" dirty="0" smtClean="0">
                <a:latin typeface="微軟正黑體" panose="020B0604030504040204" pitchFamily="34" charset="-120"/>
                <a:ea typeface="微軟正黑體" panose="020B0604030504040204" pitchFamily="34" charset="-120"/>
              </a:rPr>
              <a:t>吸毒對社會的影響</a:t>
            </a:r>
            <a:endParaRPr lang="zh-TW" altLang="en-US" dirty="0">
              <a:latin typeface="微軟正黑體" panose="020B0604030504040204" pitchFamily="34" charset="-120"/>
              <a:ea typeface="微軟正黑體" panose="020B0604030504040204" pitchFamily="34" charset="-120"/>
            </a:endParaRPr>
          </a:p>
        </p:txBody>
      </p:sp>
      <p:pic>
        <p:nvPicPr>
          <p:cNvPr id="5" name="圖片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1433" t="15083" r="37622" b="7639"/>
          <a:stretch>
            <a:fillRect/>
          </a:stretch>
        </p:blipFill>
        <p:spPr bwMode="auto">
          <a:xfrm>
            <a:off x="2095922" y="1101851"/>
            <a:ext cx="5772056" cy="553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86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叁、</a:t>
            </a:r>
            <a:r>
              <a:rPr lang="zh-TW" altLang="en-US" dirty="0" smtClean="0">
                <a:latin typeface="微軟正黑體" panose="020B0604030504040204" pitchFamily="34" charset="-120"/>
                <a:ea typeface="微軟正黑體" panose="020B0604030504040204" pitchFamily="34" charset="-120"/>
              </a:rPr>
              <a:t>吸毒對社會的影響</a:t>
            </a:r>
            <a:endParaRPr lang="zh-TW" altLang="en-US" dirty="0">
              <a:latin typeface="微軟正黑體" panose="020B0604030504040204" pitchFamily="34" charset="-120"/>
              <a:ea typeface="微軟正黑體" panose="020B0604030504040204" pitchFamily="34" charset="-120"/>
            </a:endParaRPr>
          </a:p>
        </p:txBody>
      </p:sp>
      <p:pic>
        <p:nvPicPr>
          <p:cNvPr id="6" name="內容版面配置區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1922" t="15152" r="36591" b="8157"/>
          <a:stretch>
            <a:fillRect/>
          </a:stretch>
        </p:blipFill>
        <p:spPr bwMode="auto">
          <a:xfrm>
            <a:off x="1619672" y="1241425"/>
            <a:ext cx="583264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096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叁、</a:t>
            </a:r>
            <a:r>
              <a:rPr lang="zh-TW" altLang="en-US" dirty="0" smtClean="0">
                <a:latin typeface="微軟正黑體" panose="020B0604030504040204" pitchFamily="34" charset="-120"/>
                <a:ea typeface="微軟正黑體" panose="020B0604030504040204" pitchFamily="34" charset="-120"/>
              </a:rPr>
              <a:t>吸毒對社會的影響</a:t>
            </a:r>
            <a:endParaRPr lang="zh-TW" altLang="en-US" dirty="0">
              <a:latin typeface="微軟正黑體" panose="020B0604030504040204" pitchFamily="34" charset="-120"/>
              <a:ea typeface="微軟正黑體" panose="020B0604030504040204" pitchFamily="34" charset="-120"/>
            </a:endParaRPr>
          </a:p>
        </p:txBody>
      </p:sp>
      <p:pic>
        <p:nvPicPr>
          <p:cNvPr id="7" name="內容版面配置區 3"/>
          <p:cNvPicPr>
            <a:picLocks noGrp="1"/>
          </p:cNvPicPr>
          <p:nvPr>
            <p:ph idx="1"/>
          </p:nvPr>
        </p:nvPicPr>
        <p:blipFill>
          <a:blip r:embed="rId2" cstate="email">
            <a:extLst>
              <a:ext uri="{28A0092B-C50C-407E-A947-70E740481C1C}">
                <a14:useLocalDpi xmlns:a14="http://schemas.microsoft.com/office/drawing/2010/main" val="0"/>
              </a:ext>
            </a:extLst>
          </a:blip>
          <a:srcRect l="20667" t="27391" r="41489" b="5380"/>
          <a:stretch>
            <a:fillRect/>
          </a:stretch>
        </p:blipFill>
        <p:spPr>
          <a:xfrm>
            <a:off x="1865756" y="1241425"/>
            <a:ext cx="5412487" cy="5248275"/>
          </a:xfrm>
        </p:spPr>
      </p:pic>
    </p:spTree>
    <p:extLst>
      <p:ext uri="{BB962C8B-B14F-4D97-AF65-F5344CB8AC3E}">
        <p14:creationId xmlns:p14="http://schemas.microsoft.com/office/powerpoint/2010/main" val="899029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76585" y="444674"/>
            <a:ext cx="6592040" cy="983698"/>
          </a:xfrm>
        </p:spPr>
        <p:txBody>
          <a:bodyPr/>
          <a:lstStyle/>
          <a:p>
            <a:pPr algn="r"/>
            <a:r>
              <a:rPr lang="zh-TW" altLang="en-US" dirty="0">
                <a:latin typeface="微軟正黑體" panose="020B0604030504040204" pitchFamily="34" charset="-120"/>
                <a:ea typeface="微軟正黑體" panose="020B0604030504040204" pitchFamily="34" charset="-120"/>
              </a:rPr>
              <a:t>青少年</a:t>
            </a:r>
            <a:r>
              <a:rPr lang="zh-TW" altLang="zh-TW" dirty="0">
                <a:latin typeface="微軟正黑體" panose="020B0604030504040204" pitchFamily="34" charset="-120"/>
                <a:ea typeface="微軟正黑體" panose="020B0604030504040204" pitchFamily="34" charset="-120"/>
              </a:rPr>
              <a:t>藥物</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毒品濫用</a:t>
            </a:r>
            <a:r>
              <a:rPr lang="zh-TW" altLang="en-US" dirty="0">
                <a:latin typeface="微軟正黑體" panose="020B0604030504040204" pitchFamily="34" charset="-120"/>
                <a:ea typeface="微軟正黑體" panose="020B0604030504040204" pitchFamily="34" charset="-120"/>
              </a:rPr>
              <a:t>影響</a:t>
            </a:r>
          </a:p>
        </p:txBody>
      </p:sp>
      <p:grpSp>
        <p:nvGrpSpPr>
          <p:cNvPr id="4" name="Group 33"/>
          <p:cNvGrpSpPr>
            <a:grpSpLocks/>
          </p:cNvGrpSpPr>
          <p:nvPr/>
        </p:nvGrpSpPr>
        <p:grpSpPr bwMode="auto">
          <a:xfrm>
            <a:off x="2260313" y="2777929"/>
            <a:ext cx="4464546" cy="3352354"/>
            <a:chOff x="936" y="1055"/>
            <a:chExt cx="3396" cy="2550"/>
          </a:xfrm>
        </p:grpSpPr>
        <p:sp>
          <p:nvSpPr>
            <p:cNvPr id="5" name="AutoShape 3"/>
            <p:cNvSpPr>
              <a:spLocks noChangeArrowheads="1"/>
            </p:cNvSpPr>
            <p:nvPr/>
          </p:nvSpPr>
          <p:spPr bwMode="gray">
            <a:xfrm rot="39573186">
              <a:off x="2995" y="1599"/>
              <a:ext cx="499" cy="182"/>
            </a:xfrm>
            <a:prstGeom prst="rightArrow">
              <a:avLst>
                <a:gd name="adj1" fmla="val 35167"/>
                <a:gd name="adj2" fmla="val 111029"/>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6" name="AutoShape 4"/>
            <p:cNvSpPr>
              <a:spLocks noChangeArrowheads="1"/>
            </p:cNvSpPr>
            <p:nvPr/>
          </p:nvSpPr>
          <p:spPr bwMode="gray">
            <a:xfrm rot="3465783">
              <a:off x="3027" y="2928"/>
              <a:ext cx="499" cy="182"/>
            </a:xfrm>
            <a:prstGeom prst="rightArrow">
              <a:avLst>
                <a:gd name="adj1" fmla="val 35167"/>
                <a:gd name="adj2" fmla="val 111029"/>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7" name="AutoShape 5"/>
            <p:cNvSpPr>
              <a:spLocks noChangeArrowheads="1"/>
            </p:cNvSpPr>
            <p:nvPr/>
          </p:nvSpPr>
          <p:spPr bwMode="gray">
            <a:xfrm rot="35969022">
              <a:off x="2259" y="1613"/>
              <a:ext cx="499" cy="182"/>
            </a:xfrm>
            <a:prstGeom prst="rightArrow">
              <a:avLst>
                <a:gd name="adj1" fmla="val 35167"/>
                <a:gd name="adj2" fmla="val 111029"/>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8" name="AutoShape 6"/>
            <p:cNvSpPr>
              <a:spLocks noChangeArrowheads="1"/>
            </p:cNvSpPr>
            <p:nvPr/>
          </p:nvSpPr>
          <p:spPr bwMode="gray">
            <a:xfrm rot="7535209">
              <a:off x="2235" y="2907"/>
              <a:ext cx="499" cy="182"/>
            </a:xfrm>
            <a:prstGeom prst="rightArrow">
              <a:avLst>
                <a:gd name="adj1" fmla="val 35167"/>
                <a:gd name="adj2" fmla="val 111029"/>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9" name="AutoShape 7"/>
            <p:cNvSpPr>
              <a:spLocks noChangeArrowheads="1"/>
            </p:cNvSpPr>
            <p:nvPr/>
          </p:nvSpPr>
          <p:spPr bwMode="gray">
            <a:xfrm>
              <a:off x="3392" y="2275"/>
              <a:ext cx="499" cy="182"/>
            </a:xfrm>
            <a:prstGeom prst="rightArrow">
              <a:avLst>
                <a:gd name="adj1" fmla="val 35167"/>
                <a:gd name="adj2" fmla="val 111029"/>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10" name="AutoShape 8"/>
            <p:cNvSpPr>
              <a:spLocks noChangeArrowheads="1"/>
            </p:cNvSpPr>
            <p:nvPr/>
          </p:nvSpPr>
          <p:spPr bwMode="gray">
            <a:xfrm rot="-10800000">
              <a:off x="1874" y="2271"/>
              <a:ext cx="544" cy="182"/>
            </a:xfrm>
            <a:prstGeom prst="rightArrow">
              <a:avLst>
                <a:gd name="adj1" fmla="val 35167"/>
                <a:gd name="adj2" fmla="val 121041"/>
              </a:avLst>
            </a:prstGeom>
            <a:solidFill>
              <a:schemeClr val="accent1">
                <a:alpha val="89999"/>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sz="1987"/>
            </a:p>
          </p:txBody>
        </p:sp>
        <p:sp>
          <p:nvSpPr>
            <p:cNvPr id="11" name="Oval 9"/>
            <p:cNvSpPr>
              <a:spLocks noChangeArrowheads="1"/>
            </p:cNvSpPr>
            <p:nvPr/>
          </p:nvSpPr>
          <p:spPr bwMode="auto">
            <a:xfrm>
              <a:off x="1698" y="2135"/>
              <a:ext cx="2358" cy="426"/>
            </a:xfrm>
            <a:prstGeom prst="ellipse">
              <a:avLst/>
            </a:prstGeom>
            <a:noFill/>
            <a:ln w="38100" algn="ctr">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sz="1987"/>
            </a:p>
          </p:txBody>
        </p:sp>
        <p:sp>
          <p:nvSpPr>
            <p:cNvPr id="12" name="Text Box 10"/>
            <p:cNvSpPr txBox="1">
              <a:spLocks noChangeArrowheads="1"/>
            </p:cNvSpPr>
            <p:nvPr/>
          </p:nvSpPr>
          <p:spPr bwMode="auto">
            <a:xfrm>
              <a:off x="3675" y="1055"/>
              <a:ext cx="657"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PPr>
              <a:lvl1pPr algn="r" eaLnBrk="0" hangingPunct="0">
                <a:defRPr sz="3200" b="1">
                  <a:latin typeface="標楷體" panose="03000509000000000000" pitchFamily="65" charset="-120"/>
                  <a:ea typeface="標楷體" panose="03000509000000000000" pitchFamily="65" charset="-120"/>
                </a:defRPr>
              </a:lvl1pPr>
            </a:lstStyle>
            <a:p>
              <a:r>
                <a:rPr lang="zh-TW" altLang="en-US" sz="2650" dirty="0">
                  <a:latin typeface="微軟正黑體" pitchFamily="34" charset="-120"/>
                  <a:ea typeface="微軟正黑體" pitchFamily="34" charset="-120"/>
                </a:rPr>
                <a:t>成癮</a:t>
              </a:r>
              <a:endParaRPr lang="en-US" altLang="zh-TW" sz="2650" dirty="0">
                <a:latin typeface="微軟正黑體" pitchFamily="34" charset="-120"/>
                <a:ea typeface="微軟正黑體" pitchFamily="34" charset="-120"/>
              </a:endParaRPr>
            </a:p>
          </p:txBody>
        </p:sp>
        <p:sp>
          <p:nvSpPr>
            <p:cNvPr id="13" name="Text Box 11"/>
            <p:cNvSpPr txBox="1">
              <a:spLocks noChangeArrowheads="1"/>
            </p:cNvSpPr>
            <p:nvPr/>
          </p:nvSpPr>
          <p:spPr bwMode="auto">
            <a:xfrm>
              <a:off x="1519" y="1059"/>
              <a:ext cx="657"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zh-TW" altLang="en-US" sz="2650" b="1" dirty="0">
                  <a:latin typeface="微軟正黑體" pitchFamily="34" charset="-120"/>
                  <a:ea typeface="微軟正黑體" pitchFamily="34" charset="-120"/>
                </a:rPr>
                <a:t>輟學</a:t>
              </a:r>
              <a:endParaRPr lang="en-US" altLang="zh-TW" sz="2650" b="1" dirty="0">
                <a:latin typeface="微軟正黑體" pitchFamily="34" charset="-120"/>
                <a:ea typeface="微軟正黑體" pitchFamily="34" charset="-120"/>
              </a:endParaRPr>
            </a:p>
          </p:txBody>
        </p:sp>
        <p:sp>
          <p:nvSpPr>
            <p:cNvPr id="16" name="Text Box 14"/>
            <p:cNvSpPr txBox="1">
              <a:spLocks noChangeArrowheads="1"/>
            </p:cNvSpPr>
            <p:nvPr/>
          </p:nvSpPr>
          <p:spPr bwMode="auto">
            <a:xfrm>
              <a:off x="958" y="2158"/>
              <a:ext cx="657"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PPr>
              <a:lvl1pPr algn="r" eaLnBrk="0" hangingPunct="0">
                <a:defRPr sz="3200" b="1">
                  <a:latin typeface="標楷體" panose="03000509000000000000" pitchFamily="65" charset="-120"/>
                  <a:ea typeface="標楷體" panose="03000509000000000000" pitchFamily="65" charset="-120"/>
                </a:defRPr>
              </a:lvl1pPr>
            </a:lstStyle>
            <a:p>
              <a:r>
                <a:rPr lang="zh-TW" altLang="en-US" sz="2650" dirty="0">
                  <a:latin typeface="微軟正黑體" pitchFamily="34" charset="-120"/>
                  <a:ea typeface="微軟正黑體" pitchFamily="34" charset="-120"/>
                </a:rPr>
                <a:t>暴力</a:t>
              </a:r>
              <a:endParaRPr lang="en-US" altLang="zh-TW" sz="2650" dirty="0">
                <a:latin typeface="微軟正黑體" pitchFamily="34" charset="-120"/>
                <a:ea typeface="微軟正黑體" pitchFamily="34" charset="-120"/>
              </a:endParaRPr>
            </a:p>
          </p:txBody>
        </p:sp>
        <p:sp>
          <p:nvSpPr>
            <p:cNvPr id="17" name="Text Box 15"/>
            <p:cNvSpPr txBox="1">
              <a:spLocks noChangeArrowheads="1"/>
            </p:cNvSpPr>
            <p:nvPr/>
          </p:nvSpPr>
          <p:spPr bwMode="auto">
            <a:xfrm>
              <a:off x="936" y="3225"/>
              <a:ext cx="1174"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RPr/>
              </a:defPPr>
              <a:lvl1pPr algn="r" eaLnBrk="0" hangingPunct="0">
                <a:defRPr sz="3200" b="1">
                  <a:latin typeface="標楷體" panose="03000509000000000000" pitchFamily="65" charset="-120"/>
                  <a:ea typeface="標楷體" panose="03000509000000000000" pitchFamily="65" charset="-120"/>
                </a:defRPr>
              </a:lvl1pPr>
            </a:lstStyle>
            <a:p>
              <a:r>
                <a:rPr lang="zh-TW" altLang="en-US" sz="2650" dirty="0">
                  <a:latin typeface="微軟正黑體" pitchFamily="34" charset="-120"/>
                  <a:ea typeface="微軟正黑體" pitchFamily="34" charset="-120"/>
                </a:rPr>
                <a:t>生理健康</a:t>
              </a:r>
              <a:endParaRPr lang="en-US" altLang="zh-TW" sz="2650" dirty="0">
                <a:latin typeface="微軟正黑體" pitchFamily="34" charset="-120"/>
                <a:ea typeface="微軟正黑體" pitchFamily="34" charset="-120"/>
              </a:endParaRPr>
            </a:p>
          </p:txBody>
        </p:sp>
        <p:sp>
          <p:nvSpPr>
            <p:cNvPr id="18" name="Oval 16"/>
            <p:cNvSpPr>
              <a:spLocks noChangeArrowheads="1"/>
            </p:cNvSpPr>
            <p:nvPr/>
          </p:nvSpPr>
          <p:spPr bwMode="gray">
            <a:xfrm>
              <a:off x="1608" y="228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19" name="Oval 17"/>
            <p:cNvSpPr>
              <a:spLocks noChangeArrowheads="1"/>
            </p:cNvSpPr>
            <p:nvPr/>
          </p:nvSpPr>
          <p:spPr bwMode="gray">
            <a:xfrm>
              <a:off x="218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20" name="Oval 18"/>
            <p:cNvSpPr>
              <a:spLocks noChangeArrowheads="1"/>
            </p:cNvSpPr>
            <p:nvPr/>
          </p:nvSpPr>
          <p:spPr bwMode="gray">
            <a:xfrm>
              <a:off x="338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21" name="Oval 19"/>
            <p:cNvSpPr>
              <a:spLocks noChangeArrowheads="1"/>
            </p:cNvSpPr>
            <p:nvPr/>
          </p:nvSpPr>
          <p:spPr bwMode="gray">
            <a:xfrm>
              <a:off x="2136"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22" name="Oval 20"/>
            <p:cNvSpPr>
              <a:spLocks noChangeArrowheads="1"/>
            </p:cNvSpPr>
            <p:nvPr/>
          </p:nvSpPr>
          <p:spPr bwMode="gray">
            <a:xfrm>
              <a:off x="3384"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23" name="Oval 21"/>
            <p:cNvSpPr>
              <a:spLocks noChangeArrowheads="1"/>
            </p:cNvSpPr>
            <p:nvPr/>
          </p:nvSpPr>
          <p:spPr bwMode="gray">
            <a:xfrm>
              <a:off x="3960" y="2280"/>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987"/>
            </a:p>
          </p:txBody>
        </p:sp>
        <p:sp>
          <p:nvSpPr>
            <p:cNvPr id="24" name="Oval 22"/>
            <p:cNvSpPr>
              <a:spLocks noChangeArrowheads="1"/>
            </p:cNvSpPr>
            <p:nvPr/>
          </p:nvSpPr>
          <p:spPr bwMode="gray">
            <a:xfrm>
              <a:off x="2353" y="2136"/>
              <a:ext cx="198" cy="42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sz="1987"/>
            </a:p>
          </p:txBody>
        </p:sp>
        <p:sp>
          <p:nvSpPr>
            <p:cNvPr id="25" name="Oval 23"/>
            <p:cNvSpPr>
              <a:spLocks noChangeArrowheads="1"/>
            </p:cNvSpPr>
            <p:nvPr/>
          </p:nvSpPr>
          <p:spPr bwMode="gray">
            <a:xfrm>
              <a:off x="2356" y="2135"/>
              <a:ext cx="198" cy="426"/>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sz="1987"/>
            </a:p>
          </p:txBody>
        </p:sp>
        <p:sp>
          <p:nvSpPr>
            <p:cNvPr id="26" name="Oval 24"/>
            <p:cNvSpPr>
              <a:spLocks noChangeArrowheads="1"/>
            </p:cNvSpPr>
            <p:nvPr/>
          </p:nvSpPr>
          <p:spPr bwMode="gray">
            <a:xfrm>
              <a:off x="2423" y="2135"/>
              <a:ext cx="933" cy="42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sz="1987"/>
            </a:p>
          </p:txBody>
        </p:sp>
        <p:sp>
          <p:nvSpPr>
            <p:cNvPr id="27" name="Oval 25"/>
            <p:cNvSpPr>
              <a:spLocks noChangeArrowheads="1"/>
            </p:cNvSpPr>
            <p:nvPr/>
          </p:nvSpPr>
          <p:spPr bwMode="gray">
            <a:xfrm>
              <a:off x="2421" y="2137"/>
              <a:ext cx="933" cy="426"/>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sz="1987"/>
            </a:p>
          </p:txBody>
        </p:sp>
        <p:sp>
          <p:nvSpPr>
            <p:cNvPr id="28" name="Oval 26"/>
            <p:cNvSpPr>
              <a:spLocks noChangeArrowheads="1"/>
            </p:cNvSpPr>
            <p:nvPr/>
          </p:nvSpPr>
          <p:spPr bwMode="gray">
            <a:xfrm>
              <a:off x="2470" y="2136"/>
              <a:ext cx="840" cy="426"/>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sz="1987"/>
            </a:p>
          </p:txBody>
        </p:sp>
        <p:grpSp>
          <p:nvGrpSpPr>
            <p:cNvPr id="29" name="Group 27"/>
            <p:cNvGrpSpPr>
              <a:grpSpLocks/>
            </p:cNvGrpSpPr>
            <p:nvPr/>
          </p:nvGrpSpPr>
          <p:grpSpPr bwMode="auto">
            <a:xfrm>
              <a:off x="2303" y="1914"/>
              <a:ext cx="1088" cy="837"/>
              <a:chOff x="3890" y="1657"/>
              <a:chExt cx="1676" cy="1301"/>
            </a:xfrm>
          </p:grpSpPr>
          <p:sp>
            <p:nvSpPr>
              <p:cNvPr id="31" name="Oval 2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987"/>
              </a:p>
            </p:txBody>
          </p:sp>
          <p:sp>
            <p:nvSpPr>
              <p:cNvPr id="32"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987"/>
              </a:p>
            </p:txBody>
          </p:sp>
          <p:sp>
            <p:nvSpPr>
              <p:cNvPr id="33" name="Oval 30"/>
              <p:cNvSpPr>
                <a:spLocks noChangeArrowheads="1"/>
              </p:cNvSpPr>
              <p:nvPr/>
            </p:nvSpPr>
            <p:spPr bwMode="gray">
              <a:xfrm>
                <a:off x="3890" y="1725"/>
                <a:ext cx="1676"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987"/>
              </a:p>
            </p:txBody>
          </p:sp>
          <p:sp>
            <p:nvSpPr>
              <p:cNvPr id="34" name="Oval 31"/>
              <p:cNvSpPr>
                <a:spLocks noChangeArrowheads="1"/>
              </p:cNvSpPr>
              <p:nvPr/>
            </p:nvSpPr>
            <p:spPr bwMode="gray">
              <a:xfrm>
                <a:off x="4169" y="1657"/>
                <a:ext cx="1326" cy="10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1987"/>
              </a:p>
            </p:txBody>
          </p:sp>
        </p:grpSp>
        <p:sp>
          <p:nvSpPr>
            <p:cNvPr id="30" name="Text Box 32"/>
            <p:cNvSpPr txBox="1">
              <a:spLocks noChangeArrowheads="1"/>
            </p:cNvSpPr>
            <p:nvPr/>
          </p:nvSpPr>
          <p:spPr bwMode="gray">
            <a:xfrm>
              <a:off x="2636" y="2081"/>
              <a:ext cx="464"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3312" b="1" dirty="0">
                  <a:solidFill>
                    <a:srgbClr val="FF0000"/>
                  </a:solidFill>
                  <a:latin typeface="微軟正黑體" panose="020B0604030504040204" pitchFamily="34" charset="-120"/>
                  <a:ea typeface="微軟正黑體" panose="020B0604030504040204" pitchFamily="34" charset="-120"/>
                </a:rPr>
                <a:t>毒</a:t>
              </a:r>
              <a:endParaRPr lang="en-US" altLang="zh-TW" sz="3312" b="1" dirty="0">
                <a:solidFill>
                  <a:srgbClr val="FF0000"/>
                </a:solidFill>
                <a:latin typeface="微軟正黑體" panose="020B0604030504040204" pitchFamily="34" charset="-120"/>
                <a:ea typeface="微軟正黑體" panose="020B0604030504040204" pitchFamily="34" charset="-120"/>
              </a:endParaRPr>
            </a:p>
          </p:txBody>
        </p:sp>
      </p:grpSp>
      <p:pic>
        <p:nvPicPr>
          <p:cNvPr id="1028"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816" y="2777929"/>
            <a:ext cx="435492" cy="424220"/>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4"/>
          <p:cNvSpPr txBox="1">
            <a:spLocks noChangeArrowheads="1"/>
          </p:cNvSpPr>
          <p:nvPr/>
        </p:nvSpPr>
        <p:spPr bwMode="auto">
          <a:xfrm>
            <a:off x="6463959" y="4200175"/>
            <a:ext cx="86434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PPr>
            <a:lvl1pPr algn="r" eaLnBrk="0" hangingPunct="0">
              <a:defRPr sz="3200" b="1">
                <a:latin typeface="標楷體" panose="03000509000000000000" pitchFamily="65" charset="-120"/>
                <a:ea typeface="標楷體" panose="03000509000000000000" pitchFamily="65" charset="-120"/>
              </a:defRPr>
            </a:lvl1pPr>
          </a:lstStyle>
          <a:p>
            <a:r>
              <a:rPr lang="zh-TW" altLang="en-US" sz="2650" dirty="0">
                <a:latin typeface="微軟正黑體" pitchFamily="34" charset="-120"/>
                <a:ea typeface="微軟正黑體" pitchFamily="34" charset="-120"/>
              </a:rPr>
              <a:t>犯罪</a:t>
            </a:r>
            <a:endParaRPr lang="en-US" altLang="zh-TW" sz="2650" dirty="0">
              <a:latin typeface="微軟正黑體" pitchFamily="34" charset="-120"/>
              <a:ea typeface="微軟正黑體" pitchFamily="34" charset="-120"/>
            </a:endParaRPr>
          </a:p>
        </p:txBody>
      </p:sp>
      <p:pic>
        <p:nvPicPr>
          <p:cNvPr id="39"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160" y="2714375"/>
            <a:ext cx="435492" cy="4242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944" y="4227083"/>
            <a:ext cx="435492" cy="4242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203" y="4191588"/>
            <a:ext cx="435492" cy="4242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914704" y="5681988"/>
            <a:ext cx="435492" cy="42422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5"/>
          <p:cNvSpPr txBox="1">
            <a:spLocks noChangeArrowheads="1"/>
          </p:cNvSpPr>
          <p:nvPr/>
        </p:nvSpPr>
        <p:spPr bwMode="auto">
          <a:xfrm>
            <a:off x="5823615" y="5655966"/>
            <a:ext cx="15440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marR="0" lvl="0" algn="l" rtl="0">
              <a:lnSpc>
                <a:spcPct val="100000"/>
              </a:lnSpc>
              <a:spcBef>
                <a:spcPts val="0"/>
              </a:spcBef>
              <a:spcAft>
                <a:spcPts val="0"/>
              </a:spcAft>
              <a:defRPr/>
            </a:defPPr>
            <a:lvl1pPr algn="r" eaLnBrk="0" hangingPunct="0">
              <a:defRPr sz="3200" b="1">
                <a:latin typeface="標楷體" panose="03000509000000000000" pitchFamily="65" charset="-120"/>
                <a:ea typeface="標楷體" panose="03000509000000000000" pitchFamily="65" charset="-120"/>
              </a:defRPr>
            </a:lvl1pPr>
          </a:lstStyle>
          <a:p>
            <a:r>
              <a:rPr lang="zh-TW" altLang="en-US" sz="2650" dirty="0">
                <a:latin typeface="微軟正黑體" pitchFamily="34" charset="-120"/>
                <a:ea typeface="微軟正黑體" pitchFamily="34" charset="-120"/>
              </a:rPr>
              <a:t>憂鬱自殺</a:t>
            </a:r>
            <a:endParaRPr lang="en-US" altLang="zh-TW" sz="2650" dirty="0">
              <a:latin typeface="微軟正黑體" pitchFamily="34" charset="-120"/>
              <a:ea typeface="微軟正黑體" pitchFamily="34" charset="-120"/>
            </a:endParaRPr>
          </a:p>
        </p:txBody>
      </p:sp>
      <p:pic>
        <p:nvPicPr>
          <p:cNvPr id="45" name="Picture 4" descr="ãåä¸ç¬¦è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78759">
            <a:off x="7314794" y="5598508"/>
            <a:ext cx="435492" cy="42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18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67730" y="228650"/>
            <a:ext cx="835292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lvl1pPr algn="l" defTabSz="1012585" rtl="0" eaLnBrk="0" fontAlgn="base" hangingPunct="0">
              <a:spcBef>
                <a:spcPct val="0"/>
              </a:spcBef>
              <a:spcAft>
                <a:spcPct val="0"/>
              </a:spcAft>
              <a:defRPr kumimoji="1" sz="3200" b="1">
                <a:solidFill>
                  <a:srgbClr val="01544C"/>
                </a:solidFill>
                <a:latin typeface="+mj-lt"/>
                <a:ea typeface="+mj-ea"/>
                <a:cs typeface="+mj-cs"/>
              </a:defRPr>
            </a:lvl1pPr>
            <a:lvl2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2pPr>
            <a:lvl3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3pPr>
            <a:lvl4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4pPr>
            <a:lvl5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5pPr>
            <a:lvl6pPr marL="456496" algn="l" defTabSz="1012849" rtl="0" fontAlgn="base">
              <a:spcBef>
                <a:spcPct val="0"/>
              </a:spcBef>
              <a:spcAft>
                <a:spcPct val="0"/>
              </a:spcAft>
              <a:defRPr kumimoji="1" sz="3200" b="1">
                <a:solidFill>
                  <a:srgbClr val="01544C"/>
                </a:solidFill>
                <a:latin typeface="Arial" charset="0"/>
                <a:ea typeface="新細明體" pitchFamily="18" charset="-120"/>
              </a:defRPr>
            </a:lvl6pPr>
            <a:lvl7pPr marL="912991" algn="l" defTabSz="1012849" rtl="0" fontAlgn="base">
              <a:spcBef>
                <a:spcPct val="0"/>
              </a:spcBef>
              <a:spcAft>
                <a:spcPct val="0"/>
              </a:spcAft>
              <a:defRPr kumimoji="1" sz="3200" b="1">
                <a:solidFill>
                  <a:srgbClr val="01544C"/>
                </a:solidFill>
                <a:latin typeface="Arial" charset="0"/>
                <a:ea typeface="新細明體" pitchFamily="18" charset="-120"/>
              </a:defRPr>
            </a:lvl7pPr>
            <a:lvl8pPr marL="1369488" algn="l" defTabSz="1012849" rtl="0" fontAlgn="base">
              <a:spcBef>
                <a:spcPct val="0"/>
              </a:spcBef>
              <a:spcAft>
                <a:spcPct val="0"/>
              </a:spcAft>
              <a:defRPr kumimoji="1" sz="3200" b="1">
                <a:solidFill>
                  <a:srgbClr val="01544C"/>
                </a:solidFill>
                <a:latin typeface="Arial" charset="0"/>
                <a:ea typeface="新細明體" pitchFamily="18" charset="-120"/>
              </a:defRPr>
            </a:lvl8pPr>
            <a:lvl9pPr marL="1825983" algn="l" defTabSz="1012849" rtl="0" fontAlgn="base">
              <a:spcBef>
                <a:spcPct val="0"/>
              </a:spcBef>
              <a:spcAft>
                <a:spcPct val="0"/>
              </a:spcAft>
              <a:defRPr kumimoji="1" sz="3200" b="1">
                <a:solidFill>
                  <a:srgbClr val="01544C"/>
                </a:solidFill>
                <a:latin typeface="Arial" charset="0"/>
                <a:ea typeface="新細明體" pitchFamily="18" charset="-120"/>
              </a:defRPr>
            </a:lvl9pPr>
          </a:lstStyle>
          <a:p>
            <a:r>
              <a:rPr lang="zh-TW" altLang="en-US" sz="3600" dirty="0" smtClean="0">
                <a:latin typeface="微軟正黑體" panose="020B0604030504040204" pitchFamily="34" charset="-120"/>
                <a:ea typeface="微軟正黑體" panose="020B0604030504040204" pitchFamily="34" charset="-120"/>
              </a:rPr>
              <a:t>肆</a:t>
            </a:r>
            <a:r>
              <a:rPr lang="zh-TW"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毒品</a:t>
            </a:r>
            <a:r>
              <a:rPr lang="zh-TW" altLang="en-US" sz="3600" dirty="0">
                <a:latin typeface="微軟正黑體" panose="020B0604030504040204" pitchFamily="34" charset="-120"/>
                <a:ea typeface="微軟正黑體" panose="020B0604030504040204" pitchFamily="34" charset="-120"/>
              </a:rPr>
              <a:t>分級及相關罰</a:t>
            </a:r>
            <a:r>
              <a:rPr lang="zh-TW" altLang="en-US" sz="3600" dirty="0" smtClean="0">
                <a:latin typeface="微軟正黑體" panose="020B0604030504040204" pitchFamily="34" charset="-120"/>
                <a:ea typeface="微軟正黑體" panose="020B0604030504040204" pitchFamily="34" charset="-120"/>
              </a:rPr>
              <a:t>則及後續司法</a:t>
            </a:r>
            <a:endParaRPr lang="zh-TW" altLang="en-US" sz="3600" dirty="0">
              <a:latin typeface="微軟正黑體" panose="020B0604030504040204" pitchFamily="34" charset="-120"/>
              <a:ea typeface="微軟正黑體" panose="020B0604030504040204" pitchFamily="34" charset="-120"/>
            </a:endParaRPr>
          </a:p>
        </p:txBody>
      </p:sp>
      <p:pic>
        <p:nvPicPr>
          <p:cNvPr id="8" name="內容版面配置區 3"/>
          <p:cNvPicPr>
            <a:picLocks noGrp="1"/>
          </p:cNvPicPr>
          <p:nvPr>
            <p:ph idx="1"/>
          </p:nvPr>
        </p:nvPicPr>
        <p:blipFill rotWithShape="1">
          <a:blip r:embed="rId3"/>
          <a:srcRect l="34855" t="16541" r="27943" b="27878"/>
          <a:stretch/>
        </p:blipFill>
        <p:spPr bwMode="auto">
          <a:xfrm>
            <a:off x="583754" y="1163687"/>
            <a:ext cx="8572350" cy="5512618"/>
          </a:xfrm>
          <a:prstGeom prst="rect">
            <a:avLst/>
          </a:prstGeom>
          <a:ln>
            <a:noFill/>
          </a:ln>
          <a:extLst>
            <a:ext uri="{53640926-AAD7-44D8-BBD7-CCE9431645EC}">
              <a14:shadowObscured xmlns:a14="http://schemas.microsoft.com/office/drawing/2010/main"/>
            </a:ext>
          </a:extLst>
        </p:spPr>
      </p:pic>
      <p:sp>
        <p:nvSpPr>
          <p:cNvPr id="6" name="橢圓 5"/>
          <p:cNvSpPr/>
          <p:nvPr/>
        </p:nvSpPr>
        <p:spPr bwMode="auto">
          <a:xfrm>
            <a:off x="4256162" y="3685034"/>
            <a:ext cx="2376264" cy="151216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2174360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14475" y="715962"/>
            <a:ext cx="8245475" cy="63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Font typeface="Wingdings" panose="05000000000000000000" pitchFamily="2" charset="2"/>
              <a:buChar char="w"/>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SzPct val="95000"/>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ClrTx/>
              <a:buFontTx/>
              <a:buNone/>
            </a:pPr>
            <a:r>
              <a:rPr lang="zh-TW" altLang="en-US" sz="3533" b="1">
                <a:solidFill>
                  <a:srgbClr val="003399"/>
                </a:solidFill>
                <a:latin typeface="標楷體" panose="03000509000000000000" pitchFamily="65" charset="-120"/>
                <a:ea typeface="標楷體" panose="03000509000000000000" pitchFamily="65" charset="-120"/>
              </a:rPr>
              <a:t> </a:t>
            </a:r>
            <a:r>
              <a:rPr lang="zh-TW" altLang="en-US" sz="2650">
                <a:solidFill>
                  <a:srgbClr val="003399"/>
                </a:solidFill>
              </a:rPr>
              <a:t>  </a:t>
            </a:r>
          </a:p>
        </p:txBody>
      </p:sp>
      <p:sp>
        <p:nvSpPr>
          <p:cNvPr id="36867" name="Text Box 4"/>
          <p:cNvSpPr txBox="1">
            <a:spLocks noChangeArrowheads="1"/>
          </p:cNvSpPr>
          <p:nvPr/>
        </p:nvSpPr>
        <p:spPr bwMode="auto">
          <a:xfrm>
            <a:off x="727770" y="1812826"/>
            <a:ext cx="8497888" cy="48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Font typeface="Wingdings" panose="05000000000000000000" pitchFamily="2" charset="2"/>
              <a:buChar char="w"/>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SzPct val="95000"/>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ClrTx/>
              <a:buFont typeface="Wingdings" panose="05000000000000000000" pitchFamily="2" charset="2"/>
              <a:buNone/>
            </a:pPr>
            <a:r>
              <a:rPr lang="zh-TW" altLang="en-US" sz="3533" b="1" dirty="0">
                <a:solidFill>
                  <a:srgbClr val="003399"/>
                </a:solidFill>
                <a:latin typeface="微軟正黑體" panose="020B0604030504040204" pitchFamily="34" charset="-120"/>
                <a:ea typeface="微軟正黑體" panose="020B0604030504040204" pitchFamily="34" charset="-120"/>
              </a:rPr>
              <a:t>所有關係兒童之事務，無論是由公私社會</a:t>
            </a:r>
            <a:endParaRPr lang="en-US" altLang="zh-TW" sz="3533" b="1" dirty="0">
              <a:solidFill>
                <a:srgbClr val="003399"/>
              </a:solidFill>
              <a:latin typeface="微軟正黑體" panose="020B0604030504040204" pitchFamily="34" charset="-120"/>
              <a:ea typeface="微軟正黑體" panose="020B0604030504040204" pitchFamily="34" charset="-120"/>
            </a:endParaRPr>
          </a:p>
          <a:p>
            <a:pPr eaLnBrk="1" hangingPunct="1">
              <a:spcBef>
                <a:spcPct val="50000"/>
              </a:spcBef>
              <a:buClrTx/>
              <a:buFont typeface="Wingdings" panose="05000000000000000000" pitchFamily="2" charset="2"/>
              <a:buNone/>
            </a:pPr>
            <a:r>
              <a:rPr lang="zh-TW" altLang="en-US" sz="3533" b="1" dirty="0">
                <a:solidFill>
                  <a:srgbClr val="003399"/>
                </a:solidFill>
                <a:latin typeface="微軟正黑體" panose="020B0604030504040204" pitchFamily="34" charset="-120"/>
                <a:ea typeface="微軟正黑體" panose="020B0604030504040204" pitchFamily="34" charset="-120"/>
              </a:rPr>
              <a:t>福利機構、法院、行政機關或立法機關所</a:t>
            </a:r>
            <a:endParaRPr lang="en-US" altLang="zh-TW" sz="3533" b="1" dirty="0">
              <a:solidFill>
                <a:srgbClr val="003399"/>
              </a:solidFill>
              <a:latin typeface="微軟正黑體" panose="020B0604030504040204" pitchFamily="34" charset="-120"/>
              <a:ea typeface="微軟正黑體" panose="020B0604030504040204" pitchFamily="34" charset="-120"/>
            </a:endParaRPr>
          </a:p>
          <a:p>
            <a:pPr eaLnBrk="1" hangingPunct="1">
              <a:spcBef>
                <a:spcPct val="50000"/>
              </a:spcBef>
              <a:buClrTx/>
              <a:buFont typeface="Wingdings" panose="05000000000000000000" pitchFamily="2" charset="2"/>
              <a:buNone/>
            </a:pPr>
            <a:r>
              <a:rPr lang="zh-TW" altLang="en-US" sz="3533" b="1" dirty="0">
                <a:solidFill>
                  <a:srgbClr val="003399"/>
                </a:solidFill>
                <a:latin typeface="微軟正黑體" panose="020B0604030504040204" pitchFamily="34" charset="-120"/>
                <a:ea typeface="微軟正黑體" panose="020B0604030504040204" pitchFamily="34" charset="-120"/>
              </a:rPr>
              <a:t>為，均應以</a:t>
            </a:r>
            <a:r>
              <a:rPr lang="zh-TW" altLang="en-US" sz="3533" b="1" dirty="0">
                <a:solidFill>
                  <a:srgbClr val="FF0000"/>
                </a:solidFill>
                <a:latin typeface="微軟正黑體" panose="020B0604030504040204" pitchFamily="34" charset="-120"/>
                <a:ea typeface="微軟正黑體" panose="020B0604030504040204" pitchFamily="34" charset="-120"/>
              </a:rPr>
              <a:t>兒童之最佳利益</a:t>
            </a:r>
            <a:r>
              <a:rPr lang="zh-TW" altLang="en-US" sz="3533" b="1" dirty="0">
                <a:solidFill>
                  <a:srgbClr val="003399"/>
                </a:solidFill>
                <a:latin typeface="微軟正黑體" panose="020B0604030504040204" pitchFamily="34" charset="-120"/>
                <a:ea typeface="微軟正黑體" panose="020B0604030504040204" pitchFamily="34" charset="-120"/>
              </a:rPr>
              <a:t>為優先考慮。 </a:t>
            </a:r>
            <a:endParaRPr lang="en-US" altLang="zh-TW" sz="3533" b="1" dirty="0">
              <a:solidFill>
                <a:srgbClr val="003399"/>
              </a:solidFill>
              <a:latin typeface="微軟正黑體" panose="020B0604030504040204" pitchFamily="34" charset="-120"/>
              <a:ea typeface="微軟正黑體" panose="020B0604030504040204" pitchFamily="34" charset="-120"/>
            </a:endParaRPr>
          </a:p>
          <a:p>
            <a:pPr eaLnBrk="1" hangingPunct="1">
              <a:spcBef>
                <a:spcPct val="50000"/>
              </a:spcBef>
              <a:buClrTx/>
              <a:buFont typeface="Wingdings" panose="05000000000000000000" pitchFamily="2" charset="2"/>
              <a:buNone/>
            </a:pPr>
            <a:r>
              <a:rPr lang="en-US" altLang="zh-TW" sz="3533" b="1" dirty="0">
                <a:solidFill>
                  <a:srgbClr val="003399"/>
                </a:solidFill>
                <a:latin typeface="微軟正黑體" panose="020B0604030504040204" pitchFamily="34" charset="-120"/>
                <a:ea typeface="微軟正黑體" panose="020B0604030504040204" pitchFamily="34" charset="-120"/>
              </a:rPr>
              <a:t>              </a:t>
            </a:r>
            <a:r>
              <a:rPr lang="zh-TW" altLang="en-US" sz="3533" b="1" dirty="0">
                <a:solidFill>
                  <a:srgbClr val="003399"/>
                </a:solidFill>
                <a:latin typeface="微軟正黑體" panose="020B0604030504040204" pitchFamily="34" charset="-120"/>
                <a:ea typeface="微軟正黑體" panose="020B0604030504040204" pitchFamily="34" charset="-120"/>
              </a:rPr>
              <a:t> </a:t>
            </a:r>
            <a:r>
              <a:rPr lang="en-US" altLang="zh-TW" sz="3533" b="1" dirty="0">
                <a:solidFill>
                  <a:srgbClr val="003399"/>
                </a:solidFill>
                <a:latin typeface="微軟正黑體" panose="020B0604030504040204" pitchFamily="34" charset="-120"/>
                <a:ea typeface="微軟正黑體" panose="020B0604030504040204" pitchFamily="34" charset="-120"/>
              </a:rPr>
              <a:t>--</a:t>
            </a:r>
            <a:r>
              <a:rPr lang="zh-TW" altLang="zh-TW" sz="3533" b="1" dirty="0">
                <a:solidFill>
                  <a:srgbClr val="003399"/>
                </a:solidFill>
                <a:latin typeface="微軟正黑體" panose="020B0604030504040204" pitchFamily="34" charset="-120"/>
                <a:ea typeface="微軟正黑體" panose="020B0604030504040204" pitchFamily="34" charset="-120"/>
              </a:rPr>
              <a:t>兒童權利公約</a:t>
            </a:r>
            <a:r>
              <a:rPr lang="zh-TW" altLang="en-US" sz="3533" b="1" dirty="0">
                <a:solidFill>
                  <a:srgbClr val="003399"/>
                </a:solidFill>
                <a:latin typeface="微軟正黑體" panose="020B0604030504040204" pitchFamily="34" charset="-120"/>
                <a:ea typeface="微軟正黑體" panose="020B0604030504040204" pitchFamily="34" charset="-120"/>
              </a:rPr>
              <a:t>第</a:t>
            </a:r>
            <a:r>
              <a:rPr lang="en-US" altLang="zh-TW" sz="3533" b="1" dirty="0">
                <a:solidFill>
                  <a:srgbClr val="003399"/>
                </a:solidFill>
                <a:latin typeface="微軟正黑體" panose="020B0604030504040204" pitchFamily="34" charset="-120"/>
                <a:ea typeface="微軟正黑體" panose="020B0604030504040204" pitchFamily="34" charset="-120"/>
              </a:rPr>
              <a:t>3</a:t>
            </a:r>
            <a:r>
              <a:rPr lang="zh-TW" altLang="en-US" sz="3533" b="1" dirty="0">
                <a:solidFill>
                  <a:srgbClr val="003399"/>
                </a:solidFill>
                <a:latin typeface="微軟正黑體" panose="020B0604030504040204" pitchFamily="34" charset="-120"/>
                <a:ea typeface="微軟正黑體" panose="020B0604030504040204" pitchFamily="34" charset="-120"/>
              </a:rPr>
              <a:t>條</a:t>
            </a:r>
            <a:endParaRPr lang="zh-TW" altLang="zh-TW" sz="3533" dirty="0">
              <a:latin typeface="微軟正黑體" panose="020B0604030504040204" pitchFamily="34" charset="-120"/>
              <a:ea typeface="微軟正黑體" panose="020B0604030504040204" pitchFamily="34" charset="-120"/>
            </a:endParaRPr>
          </a:p>
          <a:p>
            <a:pPr eaLnBrk="1" hangingPunct="1">
              <a:spcBef>
                <a:spcPct val="50000"/>
              </a:spcBef>
              <a:buClrTx/>
              <a:buFont typeface="Wingdings" panose="05000000000000000000" pitchFamily="2" charset="2"/>
              <a:buNone/>
            </a:pPr>
            <a:endParaRPr lang="zh-TW" altLang="en-US" sz="4417" b="1" dirty="0">
              <a:solidFill>
                <a:srgbClr val="003399"/>
              </a:solidFill>
              <a:latin typeface="Rod" panose="02030509050101010101" pitchFamily="49" charset="-79"/>
              <a:ea typeface="微軟正黑體" panose="020B0604030504040204" pitchFamily="34" charset="-120"/>
              <a:cs typeface="Rod" panose="02030509050101010101" pitchFamily="49" charset="-79"/>
            </a:endParaRPr>
          </a:p>
          <a:p>
            <a:pPr eaLnBrk="1" hangingPunct="1">
              <a:spcBef>
                <a:spcPct val="50000"/>
              </a:spcBef>
              <a:buClrTx/>
              <a:buFontTx/>
              <a:buNone/>
            </a:pPr>
            <a:r>
              <a:rPr lang="zh-TW" altLang="en-US" sz="3092" b="1" dirty="0">
                <a:solidFill>
                  <a:srgbClr val="003399"/>
                </a:solidFill>
                <a:ea typeface="標楷體" panose="03000509000000000000" pitchFamily="65" charset="-120"/>
              </a:rPr>
              <a:t>                    </a:t>
            </a:r>
          </a:p>
        </p:txBody>
      </p:sp>
    </p:spTree>
    <p:extLst>
      <p:ext uri="{BB962C8B-B14F-4D97-AF65-F5344CB8AC3E}">
        <p14:creationId xmlns:p14="http://schemas.microsoft.com/office/powerpoint/2010/main" val="139079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598613" y="547688"/>
            <a:ext cx="790892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Font typeface="Wingdings" panose="05000000000000000000" pitchFamily="2" charset="2"/>
              <a:buChar char="w"/>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SzPct val="95000"/>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ClrTx/>
              <a:buFontTx/>
              <a:buNone/>
            </a:pPr>
            <a:endParaRPr lang="zh-TW" altLang="en-US" sz="2650" b="1">
              <a:solidFill>
                <a:schemeClr val="tx2"/>
              </a:solidFill>
            </a:endParaRPr>
          </a:p>
        </p:txBody>
      </p:sp>
      <p:sp>
        <p:nvSpPr>
          <p:cNvPr id="38915" name="Rectangle 3"/>
          <p:cNvSpPr>
            <a:spLocks noChangeArrowheads="1"/>
          </p:cNvSpPr>
          <p:nvPr/>
        </p:nvSpPr>
        <p:spPr bwMode="auto">
          <a:xfrm>
            <a:off x="757238" y="1308770"/>
            <a:ext cx="7961511" cy="396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Font typeface="Wingdings" panose="05000000000000000000" pitchFamily="2" charset="2"/>
              <a:buChar char="w"/>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SzPct val="95000"/>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ClrTx/>
              <a:buFontTx/>
              <a:buNone/>
            </a:pPr>
            <a:r>
              <a:rPr lang="zh-TW" altLang="en-US" sz="3975" b="1" dirty="0">
                <a:solidFill>
                  <a:srgbClr val="FF0000"/>
                </a:solidFill>
                <a:latin typeface="微軟正黑體" panose="020B0604030504040204" pitchFamily="34" charset="-120"/>
                <a:ea typeface="微軟正黑體" panose="020B0604030504040204" pitchFamily="34" charset="-120"/>
              </a:rPr>
              <a:t>協商式審理</a:t>
            </a:r>
            <a:endParaRPr lang="en-US" altLang="zh-TW" sz="3975" b="1" dirty="0">
              <a:solidFill>
                <a:srgbClr val="FF0000"/>
              </a:solidFill>
              <a:latin typeface="微軟正黑體" panose="020B0604030504040204" pitchFamily="34" charset="-120"/>
              <a:ea typeface="微軟正黑體" panose="020B0604030504040204" pitchFamily="34" charset="-120"/>
            </a:endParaRPr>
          </a:p>
          <a:p>
            <a:pPr eaLnBrk="1" hangingPunct="1">
              <a:spcBef>
                <a:spcPct val="50000"/>
              </a:spcBef>
              <a:buClrTx/>
              <a:buFontTx/>
              <a:buNone/>
            </a:pPr>
            <a:r>
              <a:rPr lang="zh-TW" altLang="en-US" sz="3533" b="1" dirty="0">
                <a:solidFill>
                  <a:srgbClr val="003399"/>
                </a:solidFill>
                <a:latin typeface="微軟正黑體" panose="020B0604030504040204" pitchFamily="34" charset="-120"/>
                <a:ea typeface="微軟正黑體" panose="020B0604030504040204" pitchFamily="34" charset="-120"/>
              </a:rPr>
              <a:t>．有別於傳統民、刑事審理方式，</a:t>
            </a:r>
            <a:r>
              <a:rPr lang="zh-TW" altLang="en-US" sz="3533" b="1" dirty="0">
                <a:solidFill>
                  <a:srgbClr val="FF3300"/>
                </a:solidFill>
                <a:latin typeface="微軟正黑體" panose="020B0604030504040204" pitchFamily="34" charset="-120"/>
                <a:ea typeface="微軟正黑體" panose="020B0604030504040204" pitchFamily="34" charset="-120"/>
              </a:rPr>
              <a:t>以少</a:t>
            </a:r>
            <a:endParaRPr lang="en-US" altLang="zh-TW" sz="3533" b="1" dirty="0">
              <a:solidFill>
                <a:srgbClr val="FF3300"/>
              </a:solidFill>
              <a:latin typeface="微軟正黑體" panose="020B0604030504040204" pitchFamily="34" charset="-120"/>
              <a:ea typeface="微軟正黑體" panose="020B0604030504040204" pitchFamily="34" charset="-120"/>
            </a:endParaRPr>
          </a:p>
          <a:p>
            <a:pPr eaLnBrk="1" hangingPunct="1">
              <a:spcBef>
                <a:spcPct val="50000"/>
              </a:spcBef>
              <a:buClrTx/>
              <a:buFontTx/>
              <a:buNone/>
            </a:pPr>
            <a:r>
              <a:rPr lang="zh-TW" altLang="en-US" sz="3533" b="1" dirty="0">
                <a:solidFill>
                  <a:srgbClr val="FF3300"/>
                </a:solidFill>
                <a:latin typeface="微軟正黑體" panose="020B0604030504040204" pitchFamily="34" charset="-120"/>
                <a:ea typeface="微軟正黑體" panose="020B0604030504040204" pitchFamily="34" charset="-120"/>
              </a:rPr>
              <a:t>    年為中心</a:t>
            </a:r>
            <a:r>
              <a:rPr lang="zh-TW" altLang="en-US" sz="3533" b="1" dirty="0">
                <a:solidFill>
                  <a:srgbClr val="003399"/>
                </a:solidFill>
                <a:latin typeface="微軟正黑體" panose="020B0604030504040204" pitchFamily="34" charset="-120"/>
                <a:ea typeface="微軟正黑體" panose="020B0604030504040204" pitchFamily="34" charset="-120"/>
              </a:rPr>
              <a:t>，結合各領域專家，尊重少</a:t>
            </a:r>
            <a:endParaRPr lang="en-US" altLang="zh-TW" sz="3533" b="1" dirty="0">
              <a:solidFill>
                <a:srgbClr val="003399"/>
              </a:solidFill>
              <a:latin typeface="微軟正黑體" panose="020B0604030504040204" pitchFamily="34" charset="-120"/>
              <a:ea typeface="微軟正黑體" panose="020B0604030504040204" pitchFamily="34" charset="-120"/>
            </a:endParaRPr>
          </a:p>
          <a:p>
            <a:pPr eaLnBrk="1" hangingPunct="1">
              <a:spcBef>
                <a:spcPct val="50000"/>
              </a:spcBef>
              <a:buClrTx/>
              <a:buFontTx/>
              <a:buNone/>
            </a:pPr>
            <a:r>
              <a:rPr lang="zh-TW" altLang="en-US" sz="3533" b="1" dirty="0">
                <a:solidFill>
                  <a:srgbClr val="003399"/>
                </a:solidFill>
                <a:latin typeface="微軟正黑體" panose="020B0604030504040204" pitchFamily="34" charset="-120"/>
                <a:ea typeface="微軟正黑體" panose="020B0604030504040204" pitchFamily="34" charset="-120"/>
              </a:rPr>
              <a:t>    年之主體性，經不拘形式之討論，找</a:t>
            </a:r>
            <a:endParaRPr lang="en-US" altLang="zh-TW" sz="3533" b="1" dirty="0">
              <a:solidFill>
                <a:srgbClr val="003399"/>
              </a:solidFill>
              <a:latin typeface="微軟正黑體" panose="020B0604030504040204" pitchFamily="34" charset="-120"/>
              <a:ea typeface="微軟正黑體" panose="020B0604030504040204" pitchFamily="34" charset="-120"/>
            </a:endParaRPr>
          </a:p>
          <a:p>
            <a:pPr eaLnBrk="1" hangingPunct="1">
              <a:spcBef>
                <a:spcPct val="50000"/>
              </a:spcBef>
              <a:buClrTx/>
              <a:buFontTx/>
              <a:buNone/>
            </a:pPr>
            <a:r>
              <a:rPr lang="zh-TW" altLang="en-US" sz="3533" b="1" dirty="0">
                <a:solidFill>
                  <a:srgbClr val="003399"/>
                </a:solidFill>
                <a:latin typeface="微軟正黑體" panose="020B0604030504040204" pitchFamily="34" charset="-120"/>
                <a:ea typeface="微軟正黑體" panose="020B0604030504040204" pitchFamily="34" charset="-120"/>
              </a:rPr>
              <a:t>    出保護少年健全自我成長之方法。</a:t>
            </a:r>
          </a:p>
        </p:txBody>
      </p:sp>
    </p:spTree>
    <p:extLst>
      <p:ext uri="{BB962C8B-B14F-4D97-AF65-F5344CB8AC3E}">
        <p14:creationId xmlns:p14="http://schemas.microsoft.com/office/powerpoint/2010/main" val="417815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內容版面配置區 2"/>
          <p:cNvSpPr>
            <a:spLocks noGrp="1"/>
          </p:cNvSpPr>
          <p:nvPr>
            <p:ph idx="1"/>
          </p:nvPr>
        </p:nvSpPr>
        <p:spPr>
          <a:xfrm>
            <a:off x="2026311" y="2079692"/>
            <a:ext cx="6282267" cy="2170046"/>
          </a:xfrm>
        </p:spPr>
        <p:txBody>
          <a:bodyPr/>
          <a:lstStyle/>
          <a:p>
            <a:pPr algn="ctr" eaLnBrk="1" hangingPunct="1">
              <a:buFontTx/>
              <a:buNone/>
              <a:defRPr/>
            </a:pPr>
            <a:r>
              <a:rPr lang="zh-TW" altLang="en-US" sz="6625" b="1" dirty="0">
                <a:solidFill>
                  <a:srgbClr val="0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參與協商式審理</a:t>
            </a:r>
            <a:endParaRPr lang="en-US" altLang="zh-TW" sz="6625" b="1" dirty="0">
              <a:solidFill>
                <a:srgbClr val="0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lgn="ctr" eaLnBrk="1" hangingPunct="1">
              <a:buFontTx/>
              <a:buNone/>
              <a:defRPr/>
            </a:pPr>
            <a:r>
              <a:rPr lang="zh-TW" altLang="en-US" sz="6625" b="1" dirty="0">
                <a:solidFill>
                  <a:srgbClr val="0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模式的經驗分享</a:t>
            </a:r>
            <a:endParaRPr lang="en-US" altLang="zh-TW" sz="6625"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3923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84634"/>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19" name="文字方塊 18"/>
          <p:cNvSpPr txBox="1"/>
          <p:nvPr/>
        </p:nvSpPr>
        <p:spPr>
          <a:xfrm>
            <a:off x="915987" y="5182287"/>
            <a:ext cx="8424936" cy="830997"/>
          </a:xfrm>
          <a:prstGeom prst="rect">
            <a:avLst/>
          </a:prstGeom>
          <a:noFill/>
        </p:spPr>
        <p:txBody>
          <a:bodyPr wrap="square" rtlCol="0">
            <a:spAutoFit/>
          </a:bodyPr>
          <a:lstStyle/>
          <a:p>
            <a:r>
              <a:rPr lang="zh-TW" altLang="en-US" sz="2400" b="1" dirty="0" smtClean="0">
                <a:latin typeface="微軟正黑體" panose="020B0604030504040204" pitchFamily="34" charset="-120"/>
                <a:ea typeface="微軟正黑體" panose="020B0604030504040204" pitchFamily="34" charset="-120"/>
              </a:rPr>
              <a:t>常見摻入毒品種類：二級毒品安非他命、三級毒品Ｋ他命、以及其他不純藥物等，對身體危害嚴重。</a:t>
            </a:r>
            <a:endParaRPr lang="en-US" altLang="zh-TW" sz="2400" b="1" dirty="0" smtClean="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406589566"/>
              </p:ext>
            </p:extLst>
          </p:nvPr>
        </p:nvGraphicFramePr>
        <p:xfrm>
          <a:off x="655762" y="1596802"/>
          <a:ext cx="8496945" cy="3420380"/>
        </p:xfrm>
        <a:graphic>
          <a:graphicData uri="http://schemas.openxmlformats.org/drawingml/2006/table">
            <a:tbl>
              <a:tblPr firstRow="1" bandRow="1">
                <a:tableStyleId>{5C22544A-7EE6-4342-B048-85BDC9FD1C3A}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1255185">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摻毒軟糖</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摻毒梅子粉</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tc>
                  <a:txBody>
                    <a:bodyPr/>
                    <a:lstStyle/>
                    <a:p>
                      <a:pPr algn="ctr"/>
                      <a:r>
                        <a:rPr lang="zh-TW" altLang="zh-TW" sz="2800" b="1" kern="1200" dirty="0" smtClean="0">
                          <a:solidFill>
                            <a:schemeClr val="bg1"/>
                          </a:solidFill>
                          <a:effectLst/>
                          <a:latin typeface="微軟正黑體" panose="020B0604030504040204" pitchFamily="34" charset="-120"/>
                          <a:ea typeface="微軟正黑體" panose="020B0604030504040204" pitchFamily="34" charset="-120"/>
                          <a:cs typeface="+mn-cs"/>
                        </a:rPr>
                        <a:t>摻毒巧克力</a:t>
                      </a:r>
                      <a:endParaRPr lang="zh-TW" altLang="en-US" sz="2800" dirty="0">
                        <a:solidFill>
                          <a:schemeClr val="bg1"/>
                        </a:solidFill>
                        <a:latin typeface="微軟正黑體" panose="020B0604030504040204" pitchFamily="34" charset="-120"/>
                        <a:ea typeface="微軟正黑體" panose="020B0604030504040204" pitchFamily="34" charset="-120"/>
                      </a:endParaRPr>
                    </a:p>
                  </a:txBody>
                  <a:tcPr anchor="ctr">
                    <a:solidFill>
                      <a:schemeClr val="accent1">
                        <a:lumMod val="75000"/>
                      </a:schemeClr>
                    </a:solidFill>
                  </a:tcPr>
                </a:tc>
                <a:extLst>
                  <a:ext uri="{0D108BD9-81ED-4DB2-BD59-A6C34878D82A}">
                    <a16:rowId xmlns:a16="http://schemas.microsoft.com/office/drawing/2014/main" val="10000"/>
                  </a:ext>
                </a:extLst>
              </a:tr>
              <a:tr h="2165195">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10001"/>
                  </a:ext>
                </a:extLst>
              </a:tr>
            </a:tbl>
          </a:graphicData>
        </a:graphic>
      </p:graphicFrame>
      <p:pic>
        <p:nvPicPr>
          <p:cNvPr id="11" name="圖片 10"/>
          <p:cNvPicPr/>
          <p:nvPr/>
        </p:nvPicPr>
        <p:blipFill>
          <a:blip r:embed="rId2" cstate="print">
            <a:extLst>
              <a:ext uri="{28A0092B-C50C-407E-A947-70E740481C1C}">
                <a14:useLocalDpi xmlns:a14="http://schemas.microsoft.com/office/drawing/2010/main" val="0"/>
              </a:ext>
            </a:extLst>
          </a:blip>
          <a:stretch>
            <a:fillRect/>
          </a:stretch>
        </p:blipFill>
        <p:spPr>
          <a:xfrm>
            <a:off x="799778" y="2676922"/>
            <a:ext cx="2664296" cy="2088231"/>
          </a:xfrm>
          <a:prstGeom prst="rect">
            <a:avLst/>
          </a:prstGeom>
        </p:spPr>
      </p:pic>
      <p:pic>
        <p:nvPicPr>
          <p:cNvPr id="12" name="圖片 11"/>
          <p:cNvPicPr/>
          <p:nvPr/>
        </p:nvPicPr>
        <p:blipFill>
          <a:blip r:embed="rId3" cstate="print">
            <a:extLst>
              <a:ext uri="{28A0092B-C50C-407E-A947-70E740481C1C}">
                <a14:useLocalDpi xmlns:a14="http://schemas.microsoft.com/office/drawing/2010/main" val="0"/>
              </a:ext>
            </a:extLst>
          </a:blip>
          <a:stretch>
            <a:fillRect/>
          </a:stretch>
        </p:blipFill>
        <p:spPr>
          <a:xfrm>
            <a:off x="3896122" y="2676922"/>
            <a:ext cx="1728191" cy="2304256"/>
          </a:xfrm>
          <a:prstGeom prst="rect">
            <a:avLst/>
          </a:prstGeom>
        </p:spPr>
      </p:pic>
      <p:pic>
        <p:nvPicPr>
          <p:cNvPr id="13" name="圖片 12"/>
          <p:cNvPicPr/>
          <p:nvPr/>
        </p:nvPicPr>
        <p:blipFill>
          <a:blip r:embed="rId4" cstate="print">
            <a:extLst>
              <a:ext uri="{28A0092B-C50C-407E-A947-70E740481C1C}">
                <a14:useLocalDpi xmlns:a14="http://schemas.microsoft.com/office/drawing/2010/main" val="0"/>
              </a:ext>
            </a:extLst>
          </a:blip>
          <a:stretch>
            <a:fillRect/>
          </a:stretch>
        </p:blipFill>
        <p:spPr>
          <a:xfrm>
            <a:off x="6632426" y="2694005"/>
            <a:ext cx="2160240" cy="2088231"/>
          </a:xfrm>
          <a:prstGeom prst="rect">
            <a:avLst/>
          </a:prstGeom>
        </p:spPr>
      </p:pic>
    </p:spTree>
    <p:extLst>
      <p:ext uri="{BB962C8B-B14F-4D97-AF65-F5344CB8AC3E}">
        <p14:creationId xmlns:p14="http://schemas.microsoft.com/office/powerpoint/2010/main" val="2275565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1"/>
          <p:cNvSpPr txBox="1">
            <a:spLocks/>
          </p:cNvSpPr>
          <p:nvPr/>
        </p:nvSpPr>
        <p:spPr>
          <a:xfrm>
            <a:off x="0" y="2172866"/>
            <a:ext cx="9793088" cy="4323755"/>
          </a:xfrm>
          <a:prstGeom prst="rect">
            <a:avLst/>
          </a:prstGeom>
        </p:spPr>
        <p:txBody>
          <a:bodyPr/>
          <a:lstStyle>
            <a:lvl1pPr marL="379323" indent="-379323" algn="l" defTabSz="1012585" rtl="0" eaLnBrk="0" fontAlgn="base" hangingPunct="0">
              <a:spcBef>
                <a:spcPct val="20000"/>
              </a:spcBef>
              <a:spcAft>
                <a:spcPct val="0"/>
              </a:spcAft>
              <a:buChar char="•"/>
              <a:defRPr kumimoji="1" sz="2200">
                <a:solidFill>
                  <a:schemeClr val="tx1"/>
                </a:solidFill>
                <a:latin typeface="+mn-lt"/>
                <a:ea typeface="+mn-ea"/>
                <a:cs typeface="+mn-cs"/>
              </a:defRPr>
            </a:lvl1pPr>
            <a:lvl2pPr marL="822130" indent="-314250" algn="l" defTabSz="1012585" rtl="0" eaLnBrk="0" fontAlgn="base" hangingPunct="0">
              <a:spcBef>
                <a:spcPct val="20000"/>
              </a:spcBef>
              <a:spcAft>
                <a:spcPct val="0"/>
              </a:spcAft>
              <a:buChar char="–"/>
              <a:defRPr kumimoji="1" sz="2000">
                <a:solidFill>
                  <a:schemeClr val="tx1"/>
                </a:solidFill>
                <a:latin typeface="+mn-lt"/>
                <a:ea typeface="+mn-ea"/>
              </a:defRPr>
            </a:lvl2pPr>
            <a:lvl3pPr marL="1264937" indent="-252354" algn="l" defTabSz="1012585" rtl="0" eaLnBrk="0" fontAlgn="base" hangingPunct="0">
              <a:spcBef>
                <a:spcPct val="20000"/>
              </a:spcBef>
              <a:spcAft>
                <a:spcPct val="0"/>
              </a:spcAft>
              <a:buChar char="•"/>
              <a:defRPr kumimoji="1">
                <a:solidFill>
                  <a:schemeClr val="tx1"/>
                </a:solidFill>
                <a:latin typeface="+mn-lt"/>
                <a:ea typeface="+mn-ea"/>
              </a:defRPr>
            </a:lvl3pPr>
            <a:lvl4pPr marL="1771230" indent="-250765" algn="l" defTabSz="1012585" rtl="0" eaLnBrk="0" fontAlgn="base" hangingPunct="0">
              <a:spcBef>
                <a:spcPct val="20000"/>
              </a:spcBef>
              <a:spcAft>
                <a:spcPct val="0"/>
              </a:spcAft>
              <a:buChar char="–"/>
              <a:defRPr kumimoji="1" sz="1600">
                <a:solidFill>
                  <a:schemeClr val="tx1"/>
                </a:solidFill>
                <a:latin typeface="+mn-lt"/>
                <a:ea typeface="+mn-ea"/>
              </a:defRPr>
            </a:lvl4pPr>
            <a:lvl5pPr marL="2279109" indent="-252354" algn="l" defTabSz="1012585" rtl="0" eaLnBrk="0" fontAlgn="base" hangingPunct="0">
              <a:spcBef>
                <a:spcPct val="20000"/>
              </a:spcBef>
              <a:spcAft>
                <a:spcPct val="0"/>
              </a:spcAft>
              <a:buChar char="»"/>
              <a:defRPr kumimoji="1" sz="1300">
                <a:solidFill>
                  <a:schemeClr val="tx1"/>
                </a:solidFill>
                <a:latin typeface="+mn-lt"/>
                <a:ea typeface="+mn-ea"/>
              </a:defRPr>
            </a:lvl5pPr>
            <a:lvl6pPr marL="2735813" indent="-253608" algn="l" defTabSz="1012849" rtl="0" fontAlgn="base">
              <a:spcBef>
                <a:spcPct val="20000"/>
              </a:spcBef>
              <a:spcAft>
                <a:spcPct val="0"/>
              </a:spcAft>
              <a:buChar char="»"/>
              <a:defRPr kumimoji="1" sz="1300">
                <a:solidFill>
                  <a:schemeClr val="tx1"/>
                </a:solidFill>
                <a:latin typeface="+mn-lt"/>
                <a:ea typeface="+mn-ea"/>
              </a:defRPr>
            </a:lvl6pPr>
            <a:lvl7pPr marL="3192299" indent="-253608" algn="l" defTabSz="1012849" rtl="0" fontAlgn="base">
              <a:spcBef>
                <a:spcPct val="20000"/>
              </a:spcBef>
              <a:spcAft>
                <a:spcPct val="0"/>
              </a:spcAft>
              <a:buChar char="»"/>
              <a:defRPr kumimoji="1" sz="1300">
                <a:solidFill>
                  <a:schemeClr val="tx1"/>
                </a:solidFill>
                <a:latin typeface="+mn-lt"/>
                <a:ea typeface="+mn-ea"/>
              </a:defRPr>
            </a:lvl7pPr>
            <a:lvl8pPr marL="3648793" indent="-253608" algn="l" defTabSz="1012849" rtl="0" fontAlgn="base">
              <a:spcBef>
                <a:spcPct val="20000"/>
              </a:spcBef>
              <a:spcAft>
                <a:spcPct val="0"/>
              </a:spcAft>
              <a:buChar char="»"/>
              <a:defRPr kumimoji="1" sz="1300">
                <a:solidFill>
                  <a:schemeClr val="tx1"/>
                </a:solidFill>
                <a:latin typeface="+mn-lt"/>
                <a:ea typeface="+mn-ea"/>
              </a:defRPr>
            </a:lvl8pPr>
            <a:lvl9pPr marL="4105291" indent="-253608" algn="l" defTabSz="1012849" rtl="0" fontAlgn="base">
              <a:spcBef>
                <a:spcPct val="20000"/>
              </a:spcBef>
              <a:spcAft>
                <a:spcPct val="0"/>
              </a:spcAft>
              <a:buChar char="»"/>
              <a:defRPr kumimoji="1" sz="1300">
                <a:solidFill>
                  <a:schemeClr val="tx1"/>
                </a:solidFill>
                <a:latin typeface="+mn-lt"/>
                <a:ea typeface="+mn-ea"/>
              </a:defRPr>
            </a:lvl9pPr>
          </a:lstStyle>
          <a:p>
            <a:pPr marL="0" indent="0" algn="ctr">
              <a:lnSpc>
                <a:spcPts val="4196"/>
              </a:lnSpc>
              <a:buNone/>
              <a:defRPr/>
            </a:pPr>
            <a:r>
              <a:rPr lang="zh-TW" altLang="zh-TW" sz="2208" b="1" kern="0"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主動結合</a:t>
            </a:r>
            <a:r>
              <a:rPr lang="zh-TW" altLang="en-US" sz="2208" b="1" kern="0"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法院處遇</a:t>
            </a:r>
            <a:endParaRPr lang="zh-TW" altLang="zh-TW" sz="2208" b="1" kern="0" dirty="0" smtClean="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a:lnSpc>
                <a:spcPts val="3533"/>
              </a:lnSpc>
              <a:buNone/>
              <a:defRPr/>
            </a:pPr>
            <a:r>
              <a:rPr lang="en-US" altLang="zh-TW" sz="2208" b="1" kern="0" dirty="0" smtClean="0">
                <a:latin typeface="微軟正黑體" panose="020B0604030504040204" pitchFamily="34" charset="-120"/>
                <a:ea typeface="微軟正黑體" panose="020B0604030504040204" pitchFamily="34" charset="-120"/>
              </a:rPr>
              <a:t>1</a:t>
            </a:r>
            <a:r>
              <a:rPr lang="zh-TW" altLang="en-US" sz="2208" b="1" kern="0" dirty="0" smtClean="0">
                <a:latin typeface="微軟正黑體" panose="020B0604030504040204" pitchFamily="34" charset="-120"/>
                <a:ea typeface="微軟正黑體" panose="020B0604030504040204" pitchFamily="34" charset="-120"/>
              </a:rPr>
              <a:t>、</a:t>
            </a:r>
            <a:r>
              <a:rPr lang="zh-TW" altLang="en-US"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調查階段</a:t>
            </a:r>
            <a:r>
              <a:rPr lang="zh-TW" altLang="zh-TW"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2208" kern="0" dirty="0" smtClean="0">
                <a:latin typeface="微軟正黑體" panose="020B0604030504040204" pitchFamily="34" charset="-120"/>
                <a:ea typeface="微軟正黑體" panose="020B0604030504040204" pitchFamily="34" charset="-120"/>
              </a:rPr>
              <a:t>與</a:t>
            </a:r>
            <a:r>
              <a:rPr lang="zh-TW" altLang="en-US" sz="2208" kern="0" dirty="0" smtClean="0">
                <a:latin typeface="微軟正黑體" panose="020B0604030504040204" pitchFamily="34" charset="-120"/>
                <a:ea typeface="微軟正黑體" panose="020B0604030504040204" pitchFamily="34" charset="-120"/>
              </a:rPr>
              <a:t>法院少年調查</a:t>
            </a:r>
            <a:r>
              <a:rPr lang="zh-TW" altLang="zh-TW" sz="2208" kern="0" dirty="0" smtClean="0">
                <a:latin typeface="微軟正黑體" panose="020B0604030504040204" pitchFamily="34" charset="-120"/>
                <a:ea typeface="微軟正黑體" panose="020B0604030504040204" pitchFamily="34" charset="-120"/>
              </a:rPr>
              <a:t>官討論個案行為表現</a:t>
            </a:r>
            <a:r>
              <a:rPr lang="zh-TW" altLang="en-US" sz="2208" kern="0" dirty="0" smtClean="0">
                <a:latin typeface="微軟正黑體" panose="020B0604030504040204" pitchFamily="34" charset="-120"/>
                <a:ea typeface="微軟正黑體" panose="020B0604030504040204" pitchFamily="34" charset="-120"/>
              </a:rPr>
              <a:t>及建議裁定處分方向。 </a:t>
            </a:r>
            <a:endParaRPr lang="en-US" altLang="zh-TW" sz="2208" kern="0" dirty="0" smtClean="0">
              <a:latin typeface="微軟正黑體" panose="020B0604030504040204" pitchFamily="34" charset="-120"/>
              <a:ea typeface="微軟正黑體" panose="020B0604030504040204" pitchFamily="34" charset="-120"/>
            </a:endParaRPr>
          </a:p>
          <a:p>
            <a:pPr marL="0" indent="0">
              <a:lnSpc>
                <a:spcPts val="3533"/>
              </a:lnSpc>
              <a:buNone/>
              <a:defRPr/>
            </a:pPr>
            <a:r>
              <a:rPr lang="zh-TW" altLang="en-US" sz="2208" b="1" kern="0" dirty="0" smtClean="0">
                <a:latin typeface="微軟正黑體" panose="020B0604030504040204" pitchFamily="34" charset="-120"/>
                <a:ea typeface="微軟正黑體" panose="020B0604030504040204" pitchFamily="34" charset="-120"/>
              </a:rPr>
              <a:t>   </a:t>
            </a:r>
            <a:r>
              <a:rPr lang="en-US" altLang="zh-TW"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、審理階段</a:t>
            </a:r>
            <a:r>
              <a:rPr lang="zh-TW" altLang="zh-TW"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8" kern="0" dirty="0" smtClean="0">
                <a:latin typeface="微軟正黑體" panose="020B0604030504040204" pitchFamily="34" charset="-120"/>
                <a:ea typeface="微軟正黑體" panose="020B0604030504040204" pitchFamily="34" charset="-120"/>
              </a:rPr>
              <a:t>依輔導需求評估，</a:t>
            </a:r>
            <a:r>
              <a:rPr lang="zh-TW" altLang="zh-TW" sz="2208" kern="0" dirty="0" smtClean="0">
                <a:latin typeface="微軟正黑體" panose="020B0604030504040204" pitchFamily="34" charset="-120"/>
                <a:ea typeface="微軟正黑體" panose="020B0604030504040204" pitchFamily="34" charset="-120"/>
              </a:rPr>
              <a:t>陪同個案出庭陳述其受輔現況</a:t>
            </a:r>
            <a:r>
              <a:rPr lang="zh-TW" altLang="en-US" sz="2208" kern="0" dirty="0" smtClean="0">
                <a:latin typeface="微軟正黑體" panose="020B0604030504040204" pitchFamily="34" charset="-120"/>
                <a:ea typeface="微軟正黑體" panose="020B0604030504040204" pitchFamily="34" charset="-120"/>
              </a:rPr>
              <a:t>。  </a:t>
            </a:r>
            <a:endParaRPr lang="en-US" altLang="zh-TW" sz="2208" kern="0" dirty="0" smtClean="0">
              <a:latin typeface="微軟正黑體" panose="020B0604030504040204" pitchFamily="34" charset="-120"/>
              <a:ea typeface="微軟正黑體" panose="020B0604030504040204" pitchFamily="34" charset="-120"/>
            </a:endParaRPr>
          </a:p>
          <a:p>
            <a:pPr marL="0" indent="0">
              <a:lnSpc>
                <a:spcPts val="3533"/>
              </a:lnSpc>
              <a:buNone/>
              <a:defRPr/>
            </a:pPr>
            <a:r>
              <a:rPr lang="zh-TW" altLang="en-US" sz="2208" kern="0" dirty="0">
                <a:latin typeface="微軟正黑體" panose="020B0604030504040204" pitchFamily="34" charset="-120"/>
                <a:ea typeface="微軟正黑體" panose="020B0604030504040204" pitchFamily="34" charset="-120"/>
              </a:rPr>
              <a:t> </a:t>
            </a:r>
            <a:r>
              <a:rPr lang="zh-TW" altLang="en-US" sz="2208" kern="0" dirty="0" smtClean="0">
                <a:latin typeface="微軟正黑體" panose="020B0604030504040204" pitchFamily="34" charset="-120"/>
                <a:ea typeface="微軟正黑體" panose="020B0604030504040204" pitchFamily="34" charset="-120"/>
              </a:rPr>
              <a:t>  </a:t>
            </a:r>
            <a:r>
              <a:rPr lang="en-US" altLang="zh-TW"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、裁定階段</a:t>
            </a:r>
            <a:r>
              <a:rPr lang="zh-TW" altLang="zh-TW" sz="2208" b="1"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8" kern="0" dirty="0" smtClean="0">
                <a:latin typeface="微軟正黑體" panose="020B0604030504040204" pitchFamily="34" charset="-120"/>
                <a:ea typeface="微軟正黑體" panose="020B0604030504040204" pitchFamily="34" charset="-120"/>
              </a:rPr>
              <a:t>針對裁定</a:t>
            </a:r>
            <a:r>
              <a:rPr lang="zh-TW" altLang="en-US" sz="2208" kern="0" dirty="0" smtClean="0">
                <a:solidFill>
                  <a:srgbClr val="FF0000"/>
                </a:solidFill>
                <a:latin typeface="微軟正黑體" panose="020B0604030504040204" pitchFamily="34" charset="-120"/>
                <a:ea typeface="微軟正黑體" panose="020B0604030504040204" pitchFamily="34" charset="-120"/>
              </a:rPr>
              <a:t>不付審理</a:t>
            </a:r>
            <a:r>
              <a:rPr lang="zh-TW" altLang="en-US" sz="2208" kern="0" dirty="0" smtClean="0">
                <a:latin typeface="微軟正黑體" panose="020B0604030504040204" pitchFamily="34" charset="-120"/>
                <a:ea typeface="微軟正黑體" panose="020B0604030504040204" pitchFamily="34" charset="-120"/>
              </a:rPr>
              <a:t>、</a:t>
            </a:r>
            <a:r>
              <a:rPr lang="zh-TW" altLang="en-US" sz="2208" kern="0" dirty="0" smtClean="0">
                <a:solidFill>
                  <a:srgbClr val="FF0000"/>
                </a:solidFill>
                <a:latin typeface="微軟正黑體" panose="020B0604030504040204" pitchFamily="34" charset="-120"/>
                <a:ea typeface="微軟正黑體" panose="020B0604030504040204" pitchFamily="34" charset="-120"/>
              </a:rPr>
              <a:t>訓誡</a:t>
            </a:r>
            <a:r>
              <a:rPr lang="zh-TW" altLang="en-US" sz="2208" kern="0" dirty="0" smtClean="0">
                <a:latin typeface="微軟正黑體" panose="020B0604030504040204" pitchFamily="34" charset="-120"/>
                <a:ea typeface="微軟正黑體" panose="020B0604030504040204" pitchFamily="34" charset="-120"/>
              </a:rPr>
              <a:t>及</a:t>
            </a:r>
            <a:r>
              <a:rPr lang="zh-TW" altLang="en-US" sz="2208" kern="0" dirty="0" smtClean="0">
                <a:solidFill>
                  <a:srgbClr val="FF0000"/>
                </a:solidFill>
                <a:latin typeface="微軟正黑體" panose="020B0604030504040204" pitchFamily="34" charset="-120"/>
                <a:ea typeface="微軟正黑體" panose="020B0604030504040204" pitchFamily="34" charset="-120"/>
              </a:rPr>
              <a:t>假日生活輔導、保護管束</a:t>
            </a:r>
            <a:r>
              <a:rPr lang="zh-TW" altLang="en-US" sz="2208" kern="0" dirty="0" smtClean="0">
                <a:latin typeface="微軟正黑體" panose="020B0604030504040204" pitchFamily="34" charset="-120"/>
                <a:ea typeface="微軟正黑體" panose="020B0604030504040204" pitchFamily="34" charset="-120"/>
              </a:rPr>
              <a:t>等</a:t>
            </a:r>
            <a:endParaRPr lang="en-US" altLang="zh-TW" sz="2208" kern="0" dirty="0" smtClean="0">
              <a:latin typeface="微軟正黑體" panose="020B0604030504040204" pitchFamily="34" charset="-120"/>
              <a:ea typeface="微軟正黑體" panose="020B0604030504040204" pitchFamily="34" charset="-120"/>
            </a:endParaRPr>
          </a:p>
          <a:p>
            <a:pPr marL="0" indent="0">
              <a:lnSpc>
                <a:spcPts val="3533"/>
              </a:lnSpc>
              <a:buNone/>
              <a:defRPr/>
            </a:pPr>
            <a:r>
              <a:rPr lang="zh-TW" altLang="en-US" sz="2208" kern="0" dirty="0" smtClean="0">
                <a:latin typeface="微軟正黑體" panose="020B0604030504040204" pitchFamily="34" charset="-120"/>
                <a:ea typeface="微軟正黑體" panose="020B0604030504040204" pitchFamily="34" charset="-120"/>
              </a:rPr>
              <a:t>                            少年，加強關懷輔導</a:t>
            </a:r>
            <a:r>
              <a:rPr lang="zh-TW" altLang="en-US" sz="2208" kern="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8" kern="0" dirty="0" smtClean="0">
                <a:latin typeface="微軟正黑體" panose="020B0604030504040204" pitchFamily="34" charset="-120"/>
                <a:ea typeface="微軟正黑體" panose="020B0604030504040204" pitchFamily="34" charset="-120"/>
              </a:rPr>
              <a:t>保護管束期間與保護官隨時保持</a:t>
            </a:r>
            <a:endParaRPr lang="en-US" altLang="zh-TW" sz="2208" kern="0" dirty="0" smtClean="0">
              <a:latin typeface="微軟正黑體" panose="020B0604030504040204" pitchFamily="34" charset="-120"/>
              <a:ea typeface="微軟正黑體" panose="020B0604030504040204" pitchFamily="34" charset="-120"/>
            </a:endParaRPr>
          </a:p>
          <a:p>
            <a:pPr marL="0" indent="0">
              <a:lnSpc>
                <a:spcPts val="3533"/>
              </a:lnSpc>
              <a:buNone/>
              <a:defRPr/>
            </a:pPr>
            <a:r>
              <a:rPr lang="zh-TW" altLang="en-US" sz="2208" kern="0" dirty="0">
                <a:latin typeface="微軟正黑體" panose="020B0604030504040204" pitchFamily="34" charset="-120"/>
                <a:ea typeface="微軟正黑體" panose="020B0604030504040204" pitchFamily="34" charset="-120"/>
              </a:rPr>
              <a:t> </a:t>
            </a:r>
            <a:r>
              <a:rPr lang="zh-TW" altLang="en-US" sz="2208" kern="0" dirty="0" smtClean="0">
                <a:latin typeface="微軟正黑體" panose="020B0604030504040204" pitchFamily="34" charset="-120"/>
                <a:ea typeface="微軟正黑體" panose="020B0604030504040204" pitchFamily="34" charset="-120"/>
              </a:rPr>
              <a:t>                           橫向聯繫，並追蹤親子參與戒毒支持團體現況，給予輔</a:t>
            </a:r>
            <a:endParaRPr lang="en-US" altLang="zh-TW" sz="2208" kern="0" dirty="0" smtClean="0">
              <a:latin typeface="微軟正黑體" panose="020B0604030504040204" pitchFamily="34" charset="-120"/>
              <a:ea typeface="微軟正黑體" panose="020B0604030504040204" pitchFamily="34" charset="-120"/>
            </a:endParaRPr>
          </a:p>
          <a:p>
            <a:pPr marL="0" indent="0">
              <a:lnSpc>
                <a:spcPts val="3533"/>
              </a:lnSpc>
              <a:buNone/>
              <a:defRPr/>
            </a:pPr>
            <a:r>
              <a:rPr lang="zh-TW" altLang="en-US" sz="2208" kern="0" dirty="0">
                <a:latin typeface="微軟正黑體" panose="020B0604030504040204" pitchFamily="34" charset="-120"/>
                <a:ea typeface="微軟正黑體" panose="020B0604030504040204" pitchFamily="34" charset="-120"/>
              </a:rPr>
              <a:t> </a:t>
            </a:r>
            <a:r>
              <a:rPr lang="zh-TW" altLang="en-US" sz="2208" kern="0" dirty="0" smtClean="0">
                <a:latin typeface="微軟正黑體" panose="020B0604030504040204" pitchFamily="34" charset="-120"/>
                <a:ea typeface="微軟正黑體" panose="020B0604030504040204" pitchFamily="34" charset="-120"/>
              </a:rPr>
              <a:t>                           導與關懷，預防再犯。</a:t>
            </a:r>
            <a:r>
              <a:rPr lang="zh-TW" altLang="en-US" b="1" kern="0" dirty="0" smtClean="0">
                <a:solidFill>
                  <a:srgbClr val="0000CC"/>
                </a:solidFill>
                <a:latin typeface="標楷體" pitchFamily="65" charset="-120"/>
                <a:ea typeface="標楷體" pitchFamily="65" charset="-120"/>
              </a:rPr>
              <a:t> </a:t>
            </a:r>
            <a:endParaRPr lang="en-US" altLang="zh-TW" b="1" kern="0" dirty="0" smtClean="0">
              <a:solidFill>
                <a:srgbClr val="0000CC"/>
              </a:solidFill>
              <a:latin typeface="標楷體" pitchFamily="65" charset="-120"/>
              <a:ea typeface="標楷體" pitchFamily="65" charset="-120"/>
            </a:endParaRPr>
          </a:p>
          <a:p>
            <a:pPr>
              <a:defRPr/>
            </a:pPr>
            <a:endParaRPr lang="zh-TW" altLang="en-US" kern="0" dirty="0"/>
          </a:p>
        </p:txBody>
      </p:sp>
      <p:sp>
        <p:nvSpPr>
          <p:cNvPr id="6" name="矩形 5"/>
          <p:cNvSpPr/>
          <p:nvPr/>
        </p:nvSpPr>
        <p:spPr>
          <a:xfrm>
            <a:off x="3139381" y="297029"/>
            <a:ext cx="3896617" cy="1434303"/>
          </a:xfrm>
          <a:prstGeom prst="rect">
            <a:avLst/>
          </a:prstGeom>
        </p:spPr>
        <p:txBody>
          <a:bodyPr>
            <a:spAutoFit/>
          </a:bodyPr>
          <a:lstStyle/>
          <a:p>
            <a:pPr algn="ctr" eaLnBrk="1" hangingPunct="1">
              <a:lnSpc>
                <a:spcPct val="150000"/>
              </a:lnSpc>
              <a:buFont typeface="Wingdings" panose="05000000000000000000" pitchFamily="2" charset="2"/>
              <a:buNone/>
              <a:defRPr/>
            </a:pPr>
            <a:r>
              <a:rPr lang="zh-TW" altLang="en-US" sz="6625"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預防再犯</a:t>
            </a:r>
            <a:endParaRPr lang="en-US" altLang="zh-TW" sz="6625"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357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67730" y="30065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smtClean="0">
                <a:latin typeface="微軟正黑體" panose="020B0604030504040204" pitchFamily="34" charset="-120"/>
                <a:ea typeface="微軟正黑體" panose="020B0604030504040204" pitchFamily="34" charset="-120"/>
              </a:rPr>
              <a:t>伍、故事是這樣的</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 name="矩形 2"/>
          <p:cNvSpPr>
            <a:spLocks noChangeArrowheads="1"/>
          </p:cNvSpPr>
          <p:nvPr/>
        </p:nvSpPr>
        <p:spPr bwMode="auto">
          <a:xfrm>
            <a:off x="1439474" y="1708337"/>
            <a:ext cx="699422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2800" dirty="0">
                <a:solidFill>
                  <a:srgbClr val="FF0000"/>
                </a:solidFill>
                <a:latin typeface="微軟正黑體" panose="020B0604030504040204" pitchFamily="34" charset="-120"/>
                <a:ea typeface="微軟正黑體" panose="020B0604030504040204" pitchFamily="34" charset="-120"/>
              </a:rPr>
              <a:t>案例</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小廚師當家</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2800" b="1" dirty="0">
              <a:solidFill>
                <a:srgbClr val="000000"/>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2800" b="1" dirty="0">
                <a:latin typeface="微軟正黑體" panose="020B0604030504040204" pitchFamily="34" charset="-120"/>
                <a:ea typeface="微軟正黑體" panose="020B0604030504040204" pitchFamily="34" charset="-120"/>
              </a:rPr>
              <a:t>寄住在親戚家的小王，因為爸爸總是往女友家跑，家裡沒有一點溫暖，所以小王流連網咖，很嚮往那些有兄弟關心的日子，高一休學後小王認識乾哥，開始賣</a:t>
            </a:r>
            <a:r>
              <a:rPr lang="en-US" altLang="zh-TW" sz="2800" b="1" dirty="0">
                <a:latin typeface="微軟正黑體" panose="020B0604030504040204" pitchFamily="34" charset="-120"/>
                <a:ea typeface="微軟正黑體" panose="020B0604030504040204" pitchFamily="34" charset="-120"/>
              </a:rPr>
              <a:t>k</a:t>
            </a:r>
            <a:r>
              <a:rPr lang="zh-TW" altLang="en-US" sz="2800" b="1" dirty="0">
                <a:latin typeface="微軟正黑體" panose="020B0604030504040204" pitchFamily="34" charset="-120"/>
                <a:ea typeface="微軟正黑體" panose="020B0604030504040204" pitchFamily="34" charset="-120"/>
              </a:rPr>
              <a:t>吃</a:t>
            </a:r>
            <a:r>
              <a:rPr lang="en-US" altLang="zh-TW" sz="2800" b="1" dirty="0">
                <a:latin typeface="微軟正黑體" panose="020B0604030504040204" pitchFamily="34" charset="-120"/>
                <a:ea typeface="微軟正黑體" panose="020B0604030504040204" pitchFamily="34" charset="-120"/>
              </a:rPr>
              <a:t>k</a:t>
            </a:r>
            <a:r>
              <a:rPr lang="zh-TW" altLang="en-US" sz="2800" b="1" dirty="0">
                <a:latin typeface="微軟正黑體" panose="020B0604030504040204" pitchFamily="34" charset="-120"/>
                <a:ea typeface="微軟正黑體" panose="020B0604030504040204" pitchFamily="34" charset="-120"/>
              </a:rPr>
              <a:t>，開始他的黑道人生</a:t>
            </a:r>
            <a:r>
              <a:rPr lang="en-US" altLang="zh-TW" sz="2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rPr>
              <a:t>  </a:t>
            </a:r>
            <a:endParaRPr lang="en-US" altLang="zh-TW" sz="1800" b="1" dirty="0">
              <a:latin typeface="微軟正黑體" panose="020B0604030504040204" pitchFamily="34" charset="-120"/>
              <a:ea typeface="微軟正黑體" panose="020B0604030504040204" pitchFamily="34" charset="-120"/>
            </a:endParaRPr>
          </a:p>
        </p:txBody>
      </p:sp>
      <p:sp>
        <p:nvSpPr>
          <p:cNvPr id="7" name="矩形 1"/>
          <p:cNvSpPr>
            <a:spLocks noChangeArrowheads="1"/>
          </p:cNvSpPr>
          <p:nvPr/>
        </p:nvSpPr>
        <p:spPr bwMode="auto">
          <a:xfrm>
            <a:off x="1470379" y="5289522"/>
            <a:ext cx="6289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800" dirty="0">
                <a:solidFill>
                  <a:srgbClr val="FC163C"/>
                </a:solidFill>
                <a:latin typeface="微軟正黑體" panose="020B0604030504040204" pitchFamily="34" charset="-120"/>
                <a:ea typeface="微軟正黑體" panose="020B0604030504040204" pitchFamily="34" charset="-120"/>
              </a:rPr>
              <a:t>關鍵：引進家人的關愛及不放棄的相信</a:t>
            </a:r>
          </a:p>
        </p:txBody>
      </p:sp>
    </p:spTree>
    <p:extLst>
      <p:ext uri="{BB962C8B-B14F-4D97-AF65-F5344CB8AC3E}">
        <p14:creationId xmlns:p14="http://schemas.microsoft.com/office/powerpoint/2010/main" val="2092335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ctrTitle" idx="4294967295"/>
          </p:nvPr>
        </p:nvSpPr>
        <p:spPr>
          <a:xfrm>
            <a:off x="2960018" y="41097"/>
            <a:ext cx="4608512" cy="874679"/>
          </a:xfrm>
        </p:spPr>
        <p:txBody>
          <a:bodyPr>
            <a:normAutofit fontScale="90000"/>
          </a:bodyPr>
          <a:lstStyle/>
          <a:p>
            <a:pPr algn="ctr" eaLnBrk="1" hangingPunct="1">
              <a:defRPr/>
            </a:pPr>
            <a:r>
              <a:rPr lang="en-US" altLang="zh-TW" sz="4417" dirty="0"/>
              <a:t/>
            </a:r>
            <a:br>
              <a:rPr lang="en-US" altLang="zh-TW" sz="4417" dirty="0"/>
            </a:br>
            <a:r>
              <a:rPr lang="zh-TW" altLang="en-US" sz="4417" dirty="0">
                <a:latin typeface="+mj-ea"/>
              </a:rPr>
              <a:t> </a:t>
            </a:r>
            <a:r>
              <a:rPr lang="zh-TW" altLang="zh-TW" sz="4417" dirty="0">
                <a:latin typeface="+mj-ea"/>
              </a:rPr>
              <a:t> </a:t>
            </a:r>
            <a:r>
              <a:rPr lang="zh-TW" altLang="zh-TW" sz="6625" dirty="0">
                <a:solidFill>
                  <a:srgbClr val="FF3300"/>
                </a:solidFill>
                <a:latin typeface="微軟正黑體" panose="020B0604030504040204" pitchFamily="34" charset="-120"/>
                <a:ea typeface="微軟正黑體" panose="020B0604030504040204" pitchFamily="34" charset="-120"/>
              </a:rPr>
              <a:t>輔導</a:t>
            </a:r>
            <a:r>
              <a:rPr lang="zh-TW" altLang="en-US" sz="6625" dirty="0">
                <a:solidFill>
                  <a:srgbClr val="FF3300"/>
                </a:solidFill>
                <a:latin typeface="微軟正黑體" panose="020B0604030504040204" pitchFamily="34" charset="-120"/>
                <a:ea typeface="微軟正黑體" panose="020B0604030504040204" pitchFamily="34" charset="-120"/>
              </a:rPr>
              <a:t>目標</a:t>
            </a:r>
          </a:p>
        </p:txBody>
      </p:sp>
      <p:sp>
        <p:nvSpPr>
          <p:cNvPr id="64515" name="副標題 2"/>
          <p:cNvSpPr>
            <a:spLocks noGrp="1"/>
          </p:cNvSpPr>
          <p:nvPr>
            <p:ph type="subTitle" idx="4294967295"/>
          </p:nvPr>
        </p:nvSpPr>
        <p:spPr>
          <a:xfrm>
            <a:off x="367730" y="1308770"/>
            <a:ext cx="9584754" cy="4669204"/>
          </a:xfrm>
        </p:spPr>
        <p:txBody>
          <a:bodyPr>
            <a:noAutofit/>
          </a:bodyPr>
          <a:lstStyle/>
          <a:p>
            <a:pPr marL="0" indent="0">
              <a:buNone/>
            </a:pPr>
            <a:r>
              <a:rPr lang="en-US" altLang="zh-TW" sz="2800" b="1" dirty="0" smtClean="0">
                <a:solidFill>
                  <a:srgbClr val="000000"/>
                </a:solidFill>
                <a:latin typeface="微軟正黑體" panose="020B0604030504040204" pitchFamily="34" charset="-120"/>
                <a:ea typeface="微軟正黑體" panose="020B0604030504040204" pitchFamily="34" charset="-120"/>
              </a:rPr>
              <a:t>1.</a:t>
            </a:r>
            <a:r>
              <a:rPr lang="zh-TW" altLang="en-US" sz="2800" b="1" dirty="0" smtClean="0">
                <a:solidFill>
                  <a:srgbClr val="000000"/>
                </a:solidFill>
                <a:latin typeface="微軟正黑體" panose="020B0604030504040204" pitchFamily="34" charset="-120"/>
                <a:ea typeface="微軟正黑體" panose="020B0604030504040204" pitchFamily="34" charset="-120"/>
              </a:rPr>
              <a:t>個人方面</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鼓勵少年參與活動，給予表現及自我價值認同</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b="1" dirty="0">
                <a:solidFill>
                  <a:srgbClr val="000000"/>
                </a:solidFill>
                <a:latin typeface="微軟正黑體" panose="020B0604030504040204" pitchFamily="34" charset="-120"/>
                <a:ea typeface="微軟正黑體" panose="020B0604030504040204" pitchFamily="34" charset="-120"/>
              </a:rPr>
              <a:t> </a:t>
            </a:r>
            <a:r>
              <a:rPr lang="zh-TW" altLang="en-US" sz="2800" b="1" dirty="0" smtClean="0">
                <a:solidFill>
                  <a:srgbClr val="000000"/>
                </a:solidFill>
                <a:latin typeface="微軟正黑體" panose="020B0604030504040204" pitchFamily="34" charset="-120"/>
                <a:ea typeface="微軟正黑體" panose="020B0604030504040204" pitchFamily="34" charset="-120"/>
              </a:rPr>
              <a:t>                   、增進自信心之機會，並</a:t>
            </a:r>
            <a:r>
              <a:rPr lang="zh-TW" altLang="en-US" sz="2800" b="1" dirty="0">
                <a:solidFill>
                  <a:srgbClr val="000000"/>
                </a:solidFill>
                <a:latin typeface="微軟正黑體" panose="020B0604030504040204" pitchFamily="34" charset="-120"/>
                <a:ea typeface="微軟正黑體" panose="020B0604030504040204" pitchFamily="34" charset="-120"/>
              </a:rPr>
              <a:t>教</a:t>
            </a:r>
            <a:r>
              <a:rPr lang="zh-TW" altLang="en-US" sz="2800" b="1" dirty="0" smtClean="0">
                <a:solidFill>
                  <a:srgbClr val="000000"/>
                </a:solidFill>
                <a:latin typeface="微軟正黑體" panose="020B0604030504040204" pitchFamily="34" charset="-120"/>
                <a:ea typeface="微軟正黑體" panose="020B0604030504040204" pitchFamily="34" charset="-120"/>
              </a:rPr>
              <a:t>導學習自我負責及增</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b="1" dirty="0">
                <a:solidFill>
                  <a:srgbClr val="000000"/>
                </a:solidFill>
                <a:latin typeface="微軟正黑體" panose="020B0604030504040204" pitchFamily="34" charset="-120"/>
                <a:ea typeface="微軟正黑體" panose="020B0604030504040204" pitchFamily="34" charset="-120"/>
              </a:rPr>
              <a:t> </a:t>
            </a:r>
            <a:r>
              <a:rPr lang="zh-TW" altLang="en-US" sz="2800" b="1" dirty="0" smtClean="0">
                <a:solidFill>
                  <a:srgbClr val="000000"/>
                </a:solidFill>
                <a:latin typeface="微軟正黑體" panose="020B0604030504040204" pitchFamily="34" charset="-120"/>
                <a:ea typeface="微軟正黑體" panose="020B0604030504040204" pitchFamily="34" charset="-120"/>
              </a:rPr>
              <a:t>                   加法令知能及瞭解其代價。</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sz="2800" b="1" dirty="0" smtClean="0">
                <a:solidFill>
                  <a:srgbClr val="000000"/>
                </a:solidFill>
                <a:latin typeface="微軟正黑體" panose="020B0604030504040204" pitchFamily="34" charset="-120"/>
                <a:ea typeface="微軟正黑體" panose="020B0604030504040204" pitchFamily="34" charset="-120"/>
              </a:rPr>
              <a:t>2.</a:t>
            </a:r>
            <a:r>
              <a:rPr lang="zh-TW" altLang="en-US" sz="2800" b="1" dirty="0" smtClean="0">
                <a:solidFill>
                  <a:srgbClr val="000000"/>
                </a:solidFill>
                <a:latin typeface="微軟正黑體" panose="020B0604030504040204" pitchFamily="34" charset="-120"/>
                <a:ea typeface="微軟正黑體" panose="020B0604030504040204" pitchFamily="34" charset="-120"/>
              </a:rPr>
              <a:t>家庭方面</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協助家長看見</a:t>
            </a:r>
            <a:r>
              <a:rPr lang="zh-TW" altLang="en-US" sz="2800" b="1" dirty="0">
                <a:solidFill>
                  <a:srgbClr val="000000"/>
                </a:solidFill>
                <a:latin typeface="微軟正黑體" panose="020B0604030504040204" pitchFamily="34" charset="-120"/>
                <a:ea typeface="微軟正黑體" panose="020B0604030504040204" pitchFamily="34" charset="-120"/>
              </a:rPr>
              <a:t>問題嚴重性</a:t>
            </a:r>
            <a:r>
              <a:rPr lang="zh-TW" altLang="en-US" sz="2800" b="1" dirty="0" smtClean="0">
                <a:solidFill>
                  <a:srgbClr val="000000"/>
                </a:solidFill>
                <a:latin typeface="微軟正黑體" panose="020B0604030504040204" pitchFamily="34" charset="-120"/>
                <a:ea typeface="微軟正黑體" panose="020B0604030504040204" pitchFamily="34" charset="-120"/>
              </a:rPr>
              <a:t>，並願意陪伴面對問</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b="1" dirty="0">
                <a:solidFill>
                  <a:srgbClr val="000000"/>
                </a:solidFill>
                <a:latin typeface="微軟正黑體" panose="020B0604030504040204" pitchFamily="34" charset="-120"/>
                <a:ea typeface="微軟正黑體" panose="020B0604030504040204" pitchFamily="34" charset="-120"/>
              </a:rPr>
              <a:t> </a:t>
            </a:r>
            <a:r>
              <a:rPr lang="zh-TW" altLang="en-US" sz="2800" b="1" dirty="0" smtClean="0">
                <a:solidFill>
                  <a:srgbClr val="000000"/>
                </a:solidFill>
                <a:latin typeface="微軟正黑體" panose="020B0604030504040204" pitchFamily="34" charset="-120"/>
                <a:ea typeface="微軟正黑體" panose="020B0604030504040204" pitchFamily="34" charset="-120"/>
              </a:rPr>
              <a:t>                    題；協助少年獲得家庭的安全感及關心。</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sz="2800" b="1" dirty="0" smtClean="0">
                <a:solidFill>
                  <a:srgbClr val="000000"/>
                </a:solidFill>
                <a:latin typeface="微軟正黑體" panose="020B0604030504040204" pitchFamily="34" charset="-120"/>
                <a:ea typeface="微軟正黑體" panose="020B0604030504040204" pitchFamily="34" charset="-120"/>
              </a:rPr>
              <a:t>3.</a:t>
            </a:r>
            <a:r>
              <a:rPr lang="zh-TW" altLang="en-US" sz="2800" b="1" dirty="0" smtClean="0">
                <a:solidFill>
                  <a:srgbClr val="000000"/>
                </a:solidFill>
                <a:latin typeface="微軟正黑體" panose="020B0604030504040204" pitchFamily="34" charset="-120"/>
                <a:ea typeface="微軟正黑體" panose="020B0604030504040204" pitchFamily="34" charset="-120"/>
              </a:rPr>
              <a:t>就業方面</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協助找到自己的興趣和目標，進而獲取成就感</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b="1" dirty="0">
                <a:solidFill>
                  <a:srgbClr val="000000"/>
                </a:solidFill>
                <a:latin typeface="微軟正黑體" panose="020B0604030504040204" pitchFamily="34" charset="-120"/>
                <a:ea typeface="微軟正黑體" panose="020B0604030504040204" pitchFamily="34" charset="-120"/>
              </a:rPr>
              <a:t> </a:t>
            </a:r>
            <a:r>
              <a:rPr lang="zh-TW" altLang="en-US" sz="2800" b="1" dirty="0" smtClean="0">
                <a:solidFill>
                  <a:srgbClr val="000000"/>
                </a:solidFill>
                <a:latin typeface="微軟正黑體" panose="020B0604030504040204" pitchFamily="34" charset="-120"/>
                <a:ea typeface="微軟正黑體" panose="020B0604030504040204" pitchFamily="34" charset="-120"/>
              </a:rPr>
              <a:t>                   ，學習看到自身之價值，培養獨立自主之能力。</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sz="2800" b="1" dirty="0" smtClean="0">
                <a:solidFill>
                  <a:srgbClr val="000000"/>
                </a:solidFill>
                <a:latin typeface="微軟正黑體" panose="020B0604030504040204" pitchFamily="34" charset="-120"/>
                <a:ea typeface="微軟正黑體" panose="020B0604030504040204" pitchFamily="34" charset="-120"/>
              </a:rPr>
              <a:t>4.</a:t>
            </a:r>
            <a:r>
              <a:rPr lang="zh-TW" altLang="en-US" sz="2800" b="1" dirty="0" smtClean="0">
                <a:solidFill>
                  <a:srgbClr val="000000"/>
                </a:solidFill>
                <a:latin typeface="微軟正黑體" panose="020B0604030504040204" pitchFamily="34" charset="-120"/>
                <a:ea typeface="微軟正黑體" panose="020B0604030504040204" pitchFamily="34" charset="-120"/>
              </a:rPr>
              <a:t>同儕方面</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引導看到不良友伴對自身的影響及危害性；討</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b="1" dirty="0">
                <a:solidFill>
                  <a:srgbClr val="000000"/>
                </a:solidFill>
                <a:latin typeface="微軟正黑體" panose="020B0604030504040204" pitchFamily="34" charset="-120"/>
                <a:ea typeface="微軟正黑體" panose="020B0604030504040204" pitchFamily="34" charset="-120"/>
              </a:rPr>
              <a:t> </a:t>
            </a:r>
            <a:r>
              <a:rPr lang="zh-TW" altLang="en-US" sz="2800" b="1" dirty="0" smtClean="0">
                <a:solidFill>
                  <a:srgbClr val="000000"/>
                </a:solidFill>
                <a:latin typeface="微軟正黑體" panose="020B0604030504040204" pitchFamily="34" charset="-120"/>
                <a:ea typeface="微軟正黑體" panose="020B0604030504040204" pitchFamily="34" charset="-120"/>
              </a:rPr>
              <a:t>                   論黑社會同儕的未來性並協助評估自身條件。</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sz="2800" b="1" dirty="0">
                <a:solidFill>
                  <a:srgbClr val="000000"/>
                </a:solidFill>
                <a:latin typeface="微軟正黑體" panose="020B0604030504040204" pitchFamily="34" charset="-120"/>
                <a:ea typeface="微軟正黑體" panose="020B0604030504040204" pitchFamily="34" charset="-120"/>
              </a:rPr>
              <a:t>5</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司法方面</a:t>
            </a:r>
            <a:r>
              <a:rPr lang="en-US" altLang="zh-TW" sz="2800" b="1" dirty="0" smtClean="0">
                <a:solidFill>
                  <a:srgbClr val="000000"/>
                </a:solidFill>
                <a:latin typeface="微軟正黑體" panose="020B0604030504040204" pitchFamily="34" charset="-120"/>
                <a:ea typeface="微軟正黑體" panose="020B0604030504040204" pitchFamily="34" charset="-120"/>
              </a:rPr>
              <a:t>:</a:t>
            </a:r>
            <a:r>
              <a:rPr lang="zh-TW" altLang="en-US" sz="2800" b="1" dirty="0" smtClean="0">
                <a:solidFill>
                  <a:srgbClr val="000000"/>
                </a:solidFill>
                <a:latin typeface="微軟正黑體" panose="020B0604030504040204" pitchFamily="34" charset="-120"/>
                <a:ea typeface="微軟正黑體" panose="020B0604030504040204" pitchFamily="34" charset="-120"/>
              </a:rPr>
              <a:t>配合觀護人的約定，</a:t>
            </a:r>
            <a:r>
              <a:rPr lang="zh-TW" altLang="en-US" sz="2800" b="1" dirty="0">
                <a:solidFill>
                  <a:srgbClr val="000000"/>
                </a:solidFill>
                <a:latin typeface="微軟正黑體" panose="020B0604030504040204" pitchFamily="34" charset="-120"/>
                <a:ea typeface="微軟正黑體" panose="020B0604030504040204" pitchFamily="34" charset="-120"/>
              </a:rPr>
              <a:t>隔離內湖</a:t>
            </a:r>
            <a:r>
              <a:rPr lang="zh-TW" altLang="en-US" sz="2800" b="1" dirty="0" smtClean="0">
                <a:solidFill>
                  <a:srgbClr val="000000"/>
                </a:solidFill>
                <a:latin typeface="微軟正黑體" panose="020B0604030504040204" pitchFamily="34" charset="-120"/>
                <a:ea typeface="微軟正黑體" panose="020B0604030504040204" pitchFamily="34" charset="-120"/>
              </a:rPr>
              <a:t>，參與團體。</a:t>
            </a:r>
            <a:endParaRPr lang="en-US" altLang="zh-TW" sz="2800" b="1" dirty="0" smtClean="0">
              <a:solidFill>
                <a:srgbClr val="000000"/>
              </a:solidFill>
              <a:latin typeface="微軟正黑體" panose="020B0604030504040204" pitchFamily="34" charset="-120"/>
              <a:ea typeface="微軟正黑體" panose="020B0604030504040204" pitchFamily="34" charset="-120"/>
            </a:endParaRPr>
          </a:p>
          <a:p>
            <a:pPr marL="0" indent="0">
              <a:buNone/>
            </a:pPr>
            <a:endParaRPr lang="en-US" altLang="zh-TW" dirty="0" smtClean="0">
              <a:solidFill>
                <a:srgbClr val="000000"/>
              </a:solidFill>
              <a:latin typeface="+mn-ea"/>
            </a:endParaRPr>
          </a:p>
        </p:txBody>
      </p:sp>
    </p:spTree>
    <p:extLst>
      <p:ext uri="{BB962C8B-B14F-4D97-AF65-F5344CB8AC3E}">
        <p14:creationId xmlns:p14="http://schemas.microsoft.com/office/powerpoint/2010/main" val="3397402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a:spLocks noChangeArrowheads="1"/>
          </p:cNvSpPr>
          <p:nvPr/>
        </p:nvSpPr>
        <p:spPr bwMode="auto">
          <a:xfrm>
            <a:off x="1591866" y="1238793"/>
            <a:ext cx="6418990" cy="532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4858" b="1" dirty="0">
                <a:latin typeface="微軟正黑體" panose="020B0604030504040204" pitchFamily="34" charset="-120"/>
                <a:ea typeface="微軟正黑體" panose="020B0604030504040204" pitchFamily="34" charset="-120"/>
              </a:rPr>
              <a:t>步驟一</a:t>
            </a:r>
            <a:r>
              <a:rPr lang="en-US" altLang="zh-TW" sz="4858" b="1" dirty="0">
                <a:latin typeface="微軟正黑體" panose="020B0604030504040204" pitchFamily="34" charset="-120"/>
                <a:ea typeface="微軟正黑體" panose="020B0604030504040204" pitchFamily="34" charset="-120"/>
              </a:rPr>
              <a:t>:</a:t>
            </a:r>
          </a:p>
          <a:p>
            <a:pPr>
              <a:spcBef>
                <a:spcPct val="0"/>
              </a:spcBef>
              <a:buFontTx/>
              <a:buNone/>
            </a:pPr>
            <a:r>
              <a:rPr lang="zh-TW" altLang="en-US" sz="4858" b="1" dirty="0">
                <a:latin typeface="微軟正黑體" panose="020B0604030504040204" pitchFamily="34" charset="-120"/>
                <a:ea typeface="微軟正黑體" panose="020B0604030504040204" pitchFamily="34" charset="-120"/>
              </a:rPr>
              <a:t>接納他，了解少年用藥的</a:t>
            </a:r>
            <a:r>
              <a:rPr lang="zh-TW" altLang="en-US" sz="4858" b="1" dirty="0">
                <a:solidFill>
                  <a:srgbClr val="FF0000"/>
                </a:solidFill>
                <a:latin typeface="微軟正黑體" panose="020B0604030504040204" pitchFamily="34" charset="-120"/>
                <a:ea typeface="微軟正黑體" panose="020B0604030504040204" pitchFamily="34" charset="-120"/>
              </a:rPr>
              <a:t>主因</a:t>
            </a:r>
            <a:r>
              <a:rPr lang="en-US" altLang="zh-TW" sz="4858" b="1" dirty="0">
                <a:latin typeface="微軟正黑體" panose="020B0604030504040204" pitchFamily="34" charset="-120"/>
                <a:ea typeface="微軟正黑體" panose="020B0604030504040204" pitchFamily="34" charset="-120"/>
              </a:rPr>
              <a:t>.</a:t>
            </a:r>
            <a:r>
              <a:rPr lang="zh-TW" altLang="en-US" sz="4858" b="1" dirty="0">
                <a:latin typeface="微軟正黑體" panose="020B0604030504040204" pitchFamily="34" charset="-120"/>
                <a:ea typeface="微軟正黑體" panose="020B0604030504040204" pitchFamily="34" charset="-120"/>
              </a:rPr>
              <a:t>對症下藥</a:t>
            </a:r>
            <a:endParaRPr lang="en-US" altLang="zh-TW" sz="4858" b="1" dirty="0">
              <a:latin typeface="微軟正黑體" panose="020B0604030504040204" pitchFamily="34" charset="-120"/>
              <a:ea typeface="微軟正黑體" panose="020B0604030504040204" pitchFamily="34" charset="-120"/>
            </a:endParaRPr>
          </a:p>
          <a:p>
            <a:pPr>
              <a:spcBef>
                <a:spcPct val="0"/>
              </a:spcBef>
              <a:buFontTx/>
              <a:buNone/>
            </a:pPr>
            <a:r>
              <a:rPr lang="zh-TW" altLang="en-US" sz="4858" b="1" dirty="0">
                <a:latin typeface="微軟正黑體" panose="020B0604030504040204" pitchFamily="34" charset="-120"/>
                <a:ea typeface="微軟正黑體" panose="020B0604030504040204" pitchFamily="34" charset="-120"/>
              </a:rPr>
              <a:t>步驟二</a:t>
            </a:r>
            <a:r>
              <a:rPr lang="en-US" altLang="zh-TW" sz="4858" b="1" dirty="0">
                <a:latin typeface="微軟正黑體" panose="020B0604030504040204" pitchFamily="34" charset="-120"/>
                <a:ea typeface="微軟正黑體" panose="020B0604030504040204" pitchFamily="34" charset="-120"/>
              </a:rPr>
              <a:t>:</a:t>
            </a:r>
          </a:p>
          <a:p>
            <a:pPr>
              <a:spcBef>
                <a:spcPct val="0"/>
              </a:spcBef>
              <a:buFontTx/>
              <a:buNone/>
            </a:pPr>
            <a:r>
              <a:rPr lang="zh-TW" altLang="en-US" sz="4858" b="1" dirty="0">
                <a:latin typeface="微軟正黑體" panose="020B0604030504040204" pitchFamily="34" charset="-120"/>
                <a:ea typeface="微軟正黑體" panose="020B0604030504040204" pitchFamily="34" charset="-120"/>
              </a:rPr>
              <a:t>同理他，進入他的世界</a:t>
            </a:r>
            <a:endParaRPr lang="en-US" altLang="zh-TW" sz="4858" b="1" dirty="0">
              <a:latin typeface="微軟正黑體" panose="020B0604030504040204" pitchFamily="34" charset="-120"/>
              <a:ea typeface="微軟正黑體" panose="020B0604030504040204" pitchFamily="34" charset="-120"/>
            </a:endParaRPr>
          </a:p>
          <a:p>
            <a:pPr>
              <a:spcBef>
                <a:spcPct val="0"/>
              </a:spcBef>
              <a:buFontTx/>
              <a:buNone/>
            </a:pPr>
            <a:r>
              <a:rPr lang="zh-TW" altLang="en-US" sz="4858" b="1" dirty="0">
                <a:latin typeface="微軟正黑體" panose="020B0604030504040204" pitchFamily="34" charset="-120"/>
                <a:ea typeface="微軟正黑體" panose="020B0604030504040204" pitchFamily="34" charset="-120"/>
              </a:rPr>
              <a:t>步驟三</a:t>
            </a:r>
            <a:r>
              <a:rPr lang="en-US" altLang="zh-TW" sz="4858" b="1" dirty="0">
                <a:latin typeface="微軟正黑體" panose="020B0604030504040204" pitchFamily="34" charset="-120"/>
                <a:ea typeface="微軟正黑體" panose="020B0604030504040204" pitchFamily="34" charset="-120"/>
              </a:rPr>
              <a:t>:</a:t>
            </a:r>
          </a:p>
          <a:p>
            <a:pPr>
              <a:spcBef>
                <a:spcPct val="0"/>
              </a:spcBef>
              <a:buFontTx/>
              <a:buNone/>
            </a:pPr>
            <a:r>
              <a:rPr lang="zh-TW" altLang="en-US" sz="4858" b="1" dirty="0">
                <a:latin typeface="微軟正黑體" panose="020B0604030504040204" pitchFamily="34" charset="-120"/>
                <a:ea typeface="微軟正黑體" panose="020B0604030504040204" pitchFamily="34" charset="-120"/>
              </a:rPr>
              <a:t>陪伴他和家人走一段路</a:t>
            </a:r>
            <a:endParaRPr lang="en-US" altLang="zh-TW" sz="4858" b="1" dirty="0">
              <a:latin typeface="微軟正黑體" panose="020B0604030504040204" pitchFamily="34" charset="-120"/>
              <a:ea typeface="微軟正黑體" panose="020B0604030504040204" pitchFamily="34" charset="-120"/>
            </a:endParaRPr>
          </a:p>
        </p:txBody>
      </p:sp>
      <p:sp>
        <p:nvSpPr>
          <p:cNvPr id="2" name="矩形 1"/>
          <p:cNvSpPr/>
          <p:nvPr/>
        </p:nvSpPr>
        <p:spPr>
          <a:xfrm>
            <a:off x="2862368" y="516682"/>
            <a:ext cx="3877985" cy="830997"/>
          </a:xfrm>
          <a:prstGeom prst="rect">
            <a:avLst/>
          </a:prstGeom>
        </p:spPr>
        <p:txBody>
          <a:bodyPr wrap="none">
            <a:spAutoFit/>
          </a:bodyPr>
          <a:lstStyle/>
          <a:p>
            <a:r>
              <a:rPr lang="zh-TW" altLang="en-US" sz="4800" b="1" dirty="0" smtClean="0">
                <a:solidFill>
                  <a:srgbClr val="FF0000"/>
                </a:solidFill>
                <a:latin typeface="微軟正黑體" panose="020B0604030504040204" pitchFamily="34" charset="-120"/>
                <a:ea typeface="微軟正黑體" panose="020B0604030504040204" pitchFamily="34" charset="-120"/>
              </a:rPr>
              <a:t>個案輔導</a:t>
            </a:r>
            <a:r>
              <a:rPr lang="zh-TW" altLang="en-US" sz="4800" b="1" dirty="0">
                <a:solidFill>
                  <a:srgbClr val="FF0000"/>
                </a:solidFill>
                <a:latin typeface="微軟正黑體" panose="020B0604030504040204" pitchFamily="34" charset="-120"/>
                <a:ea typeface="微軟正黑體" panose="020B0604030504040204" pitchFamily="34" charset="-120"/>
              </a:rPr>
              <a:t>策略</a:t>
            </a:r>
            <a:endParaRPr lang="zh-TW" altLang="en-US"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807284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796257" y="660698"/>
            <a:ext cx="3262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6000" b="1" dirty="0">
                <a:solidFill>
                  <a:srgbClr val="FF0000"/>
                </a:solidFill>
                <a:latin typeface="微軟正黑體" panose="020B0604030504040204" pitchFamily="34" charset="-120"/>
                <a:ea typeface="微軟正黑體" panose="020B0604030504040204" pitchFamily="34" charset="-120"/>
              </a:rPr>
              <a:t>輔導重點</a:t>
            </a:r>
            <a:endParaRPr lang="zh-TW" altLang="en-US" sz="60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1015802" y="2172866"/>
            <a:ext cx="8280920" cy="3046988"/>
          </a:xfrm>
          <a:prstGeom prst="rect">
            <a:avLst/>
          </a:prstGeom>
        </p:spPr>
        <p:txBody>
          <a:bodyPr wrap="square">
            <a:spAutoFit/>
          </a:bodyPr>
          <a:lstStyle/>
          <a:p>
            <a:r>
              <a:rPr lang="en-US" altLang="zh-TW" sz="4800" b="1" dirty="0">
                <a:latin typeface="微軟正黑體" panose="020B0604030504040204" pitchFamily="34" charset="-120"/>
                <a:ea typeface="微軟正黑體" panose="020B0604030504040204" pitchFamily="34" charset="-120"/>
              </a:rPr>
              <a:t>1.</a:t>
            </a:r>
            <a:r>
              <a:rPr lang="zh-TW" altLang="en-US" sz="4800" b="1" dirty="0">
                <a:latin typeface="微軟正黑體" panose="020B0604030504040204" pitchFamily="34" charset="-120"/>
                <a:ea typeface="微軟正黑體" panose="020B0604030504040204" pitchFamily="34" charset="-120"/>
              </a:rPr>
              <a:t>自我探索及覺察</a:t>
            </a:r>
            <a:endParaRPr lang="en-US" altLang="zh-TW" sz="4800" b="1" dirty="0">
              <a:latin typeface="微軟正黑體" panose="020B0604030504040204" pitchFamily="34" charset="-120"/>
              <a:ea typeface="微軟正黑體" panose="020B0604030504040204" pitchFamily="34" charset="-120"/>
            </a:endParaRPr>
          </a:p>
          <a:p>
            <a:r>
              <a:rPr lang="en-US" altLang="zh-TW" sz="4800" b="1" dirty="0">
                <a:latin typeface="微軟正黑體" panose="020B0604030504040204" pitchFamily="34" charset="-120"/>
                <a:ea typeface="微軟正黑體" panose="020B0604030504040204" pitchFamily="34" charset="-120"/>
              </a:rPr>
              <a:t>2.</a:t>
            </a:r>
            <a:r>
              <a:rPr lang="zh-TW" altLang="en-US" sz="4800" b="1" dirty="0">
                <a:latin typeface="微軟正黑體" panose="020B0604030504040204" pitchFamily="34" charset="-120"/>
                <a:ea typeface="微軟正黑體" panose="020B0604030504040204" pitchFamily="34" charset="-120"/>
              </a:rPr>
              <a:t>生活技能重建</a:t>
            </a:r>
            <a:endParaRPr lang="en-US" altLang="zh-TW" sz="4800" b="1" dirty="0">
              <a:latin typeface="微軟正黑體" panose="020B0604030504040204" pitchFamily="34" charset="-120"/>
              <a:ea typeface="微軟正黑體" panose="020B0604030504040204" pitchFamily="34" charset="-120"/>
            </a:endParaRPr>
          </a:p>
          <a:p>
            <a:r>
              <a:rPr lang="en-US" altLang="zh-TW" sz="4800" b="1" dirty="0">
                <a:latin typeface="微軟正黑體" panose="020B0604030504040204" pitchFamily="34" charset="-120"/>
                <a:ea typeface="微軟正黑體" panose="020B0604030504040204" pitchFamily="34" charset="-120"/>
              </a:rPr>
              <a:t>3.</a:t>
            </a:r>
            <a:r>
              <a:rPr lang="zh-TW" altLang="en-US" sz="4800" b="1" dirty="0">
                <a:latin typeface="微軟正黑體" panose="020B0604030504040204" pitchFamily="34" charset="-120"/>
                <a:ea typeface="微軟正黑體" panose="020B0604030504040204" pitchFamily="34" charset="-120"/>
              </a:rPr>
              <a:t>藥物濫用知能建立</a:t>
            </a:r>
            <a:endParaRPr lang="en-US" altLang="zh-TW" sz="4800" b="1" dirty="0">
              <a:latin typeface="微軟正黑體" panose="020B0604030504040204" pitchFamily="34" charset="-120"/>
              <a:ea typeface="微軟正黑體" panose="020B0604030504040204" pitchFamily="34" charset="-120"/>
            </a:endParaRPr>
          </a:p>
          <a:p>
            <a:r>
              <a:rPr lang="en-US" altLang="zh-TW" sz="4800" b="1" dirty="0">
                <a:latin typeface="微軟正黑體" panose="020B0604030504040204" pitchFamily="34" charset="-120"/>
                <a:ea typeface="微軟正黑體" panose="020B0604030504040204" pitchFamily="34" charset="-120"/>
              </a:rPr>
              <a:t>4.</a:t>
            </a:r>
            <a:r>
              <a:rPr lang="zh-TW" altLang="en-US" sz="4800" b="1" dirty="0">
                <a:latin typeface="微軟正黑體" panose="020B0604030504040204" pitchFamily="34" charset="-120"/>
                <a:ea typeface="微軟正黑體" panose="020B0604030504040204" pitchFamily="34" charset="-120"/>
              </a:rPr>
              <a:t>社會連結與支持</a:t>
            </a:r>
            <a:endParaRPr lang="en-US" altLang="zh-TW"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723252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59818" y="1812826"/>
            <a:ext cx="8064896" cy="3405804"/>
          </a:xfrm>
          <a:prstGeom prst="rect">
            <a:avLst/>
          </a:prstGeom>
          <a:noFill/>
        </p:spPr>
        <p:txBody>
          <a:bodyPr wrap="square" rtlCol="0">
            <a:spAutoFit/>
          </a:bodyPr>
          <a:lstStyle/>
          <a:p>
            <a:pPr algn="ctr"/>
            <a:r>
              <a:rPr lang="zh-TW" altLang="en-US" sz="6625" b="1" dirty="0">
                <a:solidFill>
                  <a:schemeClr val="accent6">
                    <a:lumMod val="50000"/>
                  </a:schemeClr>
                </a:solidFill>
                <a:latin typeface="Microsoft JhengHei" charset="-120"/>
                <a:ea typeface="Microsoft JhengHei" charset="-120"/>
                <a:cs typeface="Microsoft JhengHei" charset="-120"/>
              </a:rPr>
              <a:t>所以，</a:t>
            </a:r>
            <a:endParaRPr lang="en-US" altLang="zh-TW" sz="6625" b="1" dirty="0">
              <a:solidFill>
                <a:schemeClr val="accent6">
                  <a:lumMod val="50000"/>
                </a:schemeClr>
              </a:solidFill>
              <a:latin typeface="Microsoft JhengHei" charset="-120"/>
              <a:ea typeface="Microsoft JhengHei" charset="-120"/>
              <a:cs typeface="Microsoft JhengHei" charset="-120"/>
            </a:endParaRPr>
          </a:p>
          <a:p>
            <a:pPr algn="ctr"/>
            <a:r>
              <a:rPr lang="zh-TW" altLang="en-US" sz="3644" b="1" dirty="0">
                <a:solidFill>
                  <a:schemeClr val="accent6">
                    <a:lumMod val="50000"/>
                  </a:schemeClr>
                </a:solidFill>
                <a:latin typeface="Microsoft JhengHei" charset="-120"/>
                <a:ea typeface="Microsoft JhengHei" charset="-120"/>
                <a:cs typeface="Microsoft JhengHei" charset="-120"/>
              </a:rPr>
              <a:t>該努力把孩子留在校園裡嗎？</a:t>
            </a:r>
            <a:endParaRPr lang="en-US" altLang="zh-TW" sz="3644" b="1" dirty="0">
              <a:solidFill>
                <a:schemeClr val="accent6">
                  <a:lumMod val="50000"/>
                </a:schemeClr>
              </a:solidFill>
              <a:latin typeface="Microsoft JhengHei" charset="-120"/>
              <a:ea typeface="Microsoft JhengHei" charset="-120"/>
              <a:cs typeface="Microsoft JhengHei" charset="-120"/>
            </a:endParaRPr>
          </a:p>
          <a:p>
            <a:pPr algn="ctr"/>
            <a:endParaRPr lang="en-US" altLang="zh-TW" sz="1159" b="1" dirty="0">
              <a:solidFill>
                <a:schemeClr val="accent6">
                  <a:lumMod val="50000"/>
                </a:schemeClr>
              </a:solidFill>
              <a:latin typeface="Microsoft JhengHei" charset="-120"/>
              <a:ea typeface="Microsoft JhengHei" charset="-120"/>
              <a:cs typeface="Microsoft JhengHei" charset="-120"/>
            </a:endParaRPr>
          </a:p>
          <a:p>
            <a:pPr algn="ctr"/>
            <a:endParaRPr lang="en-US" altLang="zh-TW" sz="1159" b="1" dirty="0">
              <a:solidFill>
                <a:schemeClr val="accent6">
                  <a:lumMod val="50000"/>
                </a:schemeClr>
              </a:solidFill>
              <a:latin typeface="Microsoft JhengHei" charset="-120"/>
              <a:ea typeface="Microsoft JhengHei" charset="-120"/>
              <a:cs typeface="Microsoft JhengHei" charset="-120"/>
            </a:endParaRPr>
          </a:p>
          <a:p>
            <a:pPr algn="ctr"/>
            <a:r>
              <a:rPr lang="zh-TW" altLang="en-US" sz="3975" b="1" dirty="0">
                <a:solidFill>
                  <a:schemeClr val="accent6">
                    <a:lumMod val="50000"/>
                  </a:schemeClr>
                </a:solidFill>
                <a:latin typeface="Microsoft JhengHei" charset="-120"/>
                <a:ea typeface="Microsoft JhengHei" charset="-120"/>
                <a:cs typeface="Microsoft JhengHei" charset="-120"/>
              </a:rPr>
              <a:t>如果要留在校園裡，</a:t>
            </a:r>
            <a:endParaRPr lang="en-US" altLang="zh-TW" sz="3975" b="1" dirty="0">
              <a:solidFill>
                <a:schemeClr val="accent6">
                  <a:lumMod val="50000"/>
                </a:schemeClr>
              </a:solidFill>
              <a:latin typeface="Microsoft JhengHei" charset="-120"/>
              <a:ea typeface="Microsoft JhengHei" charset="-120"/>
              <a:cs typeface="Microsoft JhengHei" charset="-120"/>
            </a:endParaRPr>
          </a:p>
          <a:p>
            <a:pPr algn="ctr"/>
            <a:r>
              <a:rPr lang="zh-CN" altLang="en-US" sz="4969" b="1" dirty="0">
                <a:solidFill>
                  <a:schemeClr val="accent6">
                    <a:lumMod val="50000"/>
                  </a:schemeClr>
                </a:solidFill>
                <a:latin typeface="Microsoft JhengHei" charset="-120"/>
                <a:ea typeface="Microsoft JhengHei" charset="-120"/>
                <a:cs typeface="Microsoft JhengHei" charset="-120"/>
              </a:rPr>
              <a:t>學校</a:t>
            </a:r>
            <a:r>
              <a:rPr lang="zh-TW" altLang="en-US" sz="4969" b="1" dirty="0">
                <a:solidFill>
                  <a:schemeClr val="accent6">
                    <a:lumMod val="50000"/>
                  </a:schemeClr>
                </a:solidFill>
                <a:latin typeface="Microsoft JhengHei" charset="-120"/>
                <a:ea typeface="Microsoft JhengHei" charset="-120"/>
                <a:cs typeface="Microsoft JhengHei" charset="-120"/>
              </a:rPr>
              <a:t>要做什麼才有意義？</a:t>
            </a:r>
            <a:endParaRPr lang="zh-TW" altLang="en-US" sz="3312" b="1" dirty="0">
              <a:solidFill>
                <a:schemeClr val="accent6">
                  <a:lumMod val="50000"/>
                </a:schemeClr>
              </a:solidFill>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40635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094416" y="660698"/>
            <a:ext cx="32624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zh-TW" altLang="en-US" sz="6000" b="1" dirty="0">
                <a:solidFill>
                  <a:srgbClr val="FF0000"/>
                </a:solidFill>
                <a:latin typeface="微軟正黑體" panose="020B0604030504040204" pitchFamily="34" charset="-120"/>
                <a:ea typeface="微軟正黑體" panose="020B0604030504040204" pitchFamily="34" charset="-120"/>
              </a:rPr>
              <a:t>輔導角色</a:t>
            </a:r>
          </a:p>
        </p:txBody>
      </p:sp>
      <p:sp>
        <p:nvSpPr>
          <p:cNvPr id="3" name="矩形 2"/>
          <p:cNvSpPr/>
          <p:nvPr/>
        </p:nvSpPr>
        <p:spPr>
          <a:xfrm>
            <a:off x="871786" y="2028850"/>
            <a:ext cx="8640960" cy="3785652"/>
          </a:xfrm>
          <a:prstGeom prst="rect">
            <a:avLst/>
          </a:prstGeom>
        </p:spPr>
        <p:txBody>
          <a:bodyPr wrap="square">
            <a:spAutoFit/>
          </a:bodyPr>
          <a:lstStyle/>
          <a:p>
            <a:pPr>
              <a:defRPr/>
            </a:pPr>
            <a:r>
              <a:rPr kumimoji="0" lang="en-US" altLang="zh-TW" sz="4800" b="1" dirty="0">
                <a:latin typeface="微軟正黑體" panose="020B0604030504040204" pitchFamily="34" charset="-120"/>
                <a:ea typeface="微軟正黑體" panose="020B0604030504040204" pitchFamily="34" charset="-120"/>
              </a:rPr>
              <a:t>1.</a:t>
            </a:r>
            <a:r>
              <a:rPr kumimoji="0" lang="zh-TW" altLang="en-US" sz="4800" b="1" dirty="0">
                <a:latin typeface="微軟正黑體" panose="020B0604030504040204" pitchFamily="34" charset="-120"/>
                <a:ea typeface="微軟正黑體" panose="020B0604030504040204" pitchFamily="34" charset="-120"/>
              </a:rPr>
              <a:t>做他一個正向的朋友</a:t>
            </a:r>
            <a:endParaRPr kumimoji="0" lang="en-US" altLang="zh-TW" sz="4800" b="1" dirty="0">
              <a:latin typeface="微軟正黑體" panose="020B0604030504040204" pitchFamily="34" charset="-120"/>
              <a:ea typeface="微軟正黑體" panose="020B0604030504040204" pitchFamily="34" charset="-120"/>
            </a:endParaRPr>
          </a:p>
          <a:p>
            <a:pPr>
              <a:defRPr/>
            </a:pPr>
            <a:r>
              <a:rPr kumimoji="0" lang="en-US" altLang="zh-TW" sz="4800" b="1" dirty="0">
                <a:latin typeface="微軟正黑體" panose="020B0604030504040204" pitchFamily="34" charset="-120"/>
                <a:ea typeface="微軟正黑體" panose="020B0604030504040204" pitchFamily="34" charset="-120"/>
              </a:rPr>
              <a:t>2.</a:t>
            </a:r>
            <a:r>
              <a:rPr kumimoji="0" lang="zh-TW" altLang="en-US" sz="4800" b="1" dirty="0">
                <a:latin typeface="微軟正黑體" panose="020B0604030504040204" pitchFamily="34" charset="-120"/>
                <a:ea typeface="微軟正黑體" panose="020B0604030504040204" pitchFamily="34" charset="-120"/>
              </a:rPr>
              <a:t>給他正確的價值觀和建議</a:t>
            </a:r>
            <a:endParaRPr kumimoji="0" lang="en-US" altLang="zh-TW" sz="4800" b="1" dirty="0">
              <a:latin typeface="微軟正黑體" panose="020B0604030504040204" pitchFamily="34" charset="-120"/>
              <a:ea typeface="微軟正黑體" panose="020B0604030504040204" pitchFamily="34" charset="-120"/>
            </a:endParaRPr>
          </a:p>
          <a:p>
            <a:pPr>
              <a:defRPr/>
            </a:pPr>
            <a:r>
              <a:rPr kumimoji="0" lang="en-US" altLang="zh-TW" sz="4800" b="1" dirty="0">
                <a:latin typeface="微軟正黑體" panose="020B0604030504040204" pitchFamily="34" charset="-120"/>
                <a:ea typeface="微軟正黑體" panose="020B0604030504040204" pitchFamily="34" charset="-120"/>
              </a:rPr>
              <a:t>3.</a:t>
            </a:r>
            <a:r>
              <a:rPr kumimoji="0" lang="zh-TW" altLang="en-US" sz="4800" b="1" dirty="0">
                <a:latin typeface="微軟正黑體" panose="020B0604030504040204" pitchFamily="34" charset="-120"/>
                <a:ea typeface="微軟正黑體" panose="020B0604030504040204" pitchFamily="34" charset="-120"/>
              </a:rPr>
              <a:t>教他學習負責任</a:t>
            </a:r>
            <a:endParaRPr kumimoji="0" lang="en-US" altLang="zh-TW" sz="4800" b="1" dirty="0">
              <a:latin typeface="微軟正黑體" panose="020B0604030504040204" pitchFamily="34" charset="-120"/>
              <a:ea typeface="微軟正黑體" panose="020B0604030504040204" pitchFamily="34" charset="-120"/>
            </a:endParaRPr>
          </a:p>
          <a:p>
            <a:pPr>
              <a:defRPr/>
            </a:pPr>
            <a:r>
              <a:rPr kumimoji="0" lang="en-US" altLang="zh-TW" sz="4800" b="1" dirty="0">
                <a:latin typeface="微軟正黑體" panose="020B0604030504040204" pitchFamily="34" charset="-120"/>
                <a:ea typeface="微軟正黑體" panose="020B0604030504040204" pitchFamily="34" charset="-120"/>
              </a:rPr>
              <a:t>4.</a:t>
            </a:r>
            <a:r>
              <a:rPr kumimoji="0" lang="zh-TW" altLang="en-US" sz="4800" b="1" dirty="0">
                <a:latin typeface="微軟正黑體" panose="020B0604030504040204" pitchFamily="34" charset="-120"/>
                <a:ea typeface="微軟正黑體" panose="020B0604030504040204" pitchFamily="34" charset="-120"/>
              </a:rPr>
              <a:t>給家長一個支持</a:t>
            </a:r>
            <a:endParaRPr kumimoji="0" lang="en-US" altLang="zh-TW" sz="4800" b="1" dirty="0">
              <a:latin typeface="微軟正黑體" panose="020B0604030504040204" pitchFamily="34" charset="-120"/>
              <a:ea typeface="微軟正黑體" panose="020B0604030504040204" pitchFamily="34" charset="-120"/>
            </a:endParaRPr>
          </a:p>
          <a:p>
            <a:pPr>
              <a:defRPr/>
            </a:pPr>
            <a:r>
              <a:rPr kumimoji="0" lang="en-US" altLang="zh-TW" sz="4800" b="1" dirty="0">
                <a:latin typeface="微軟正黑體" panose="020B0604030504040204" pitchFamily="34" charset="-120"/>
                <a:ea typeface="微軟正黑體" panose="020B0604030504040204" pitchFamily="34" charset="-120"/>
              </a:rPr>
              <a:t>5.</a:t>
            </a:r>
            <a:r>
              <a:rPr kumimoji="0" lang="zh-TW" altLang="en-US" sz="4800" b="1" dirty="0">
                <a:latin typeface="微軟正黑體" panose="020B0604030504040204" pitchFamily="34" charset="-120"/>
                <a:ea typeface="微軟正黑體" panose="020B0604030504040204" pitchFamily="34" charset="-120"/>
              </a:rPr>
              <a:t>給大家一些希望</a:t>
            </a:r>
            <a:endParaRPr kumimoji="0" lang="en-US" altLang="zh-TW"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371296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smtClean="0">
                <a:latin typeface="微軟正黑體" panose="020B0604030504040204" pitchFamily="34" charset="-120"/>
                <a:ea typeface="微軟正黑體" panose="020B0604030504040204" pitchFamily="34" charset="-120"/>
              </a:rPr>
              <a:t>陸、如何拒絕毒品</a:t>
            </a:r>
            <a:endParaRPr lang="zh-TW" altLang="en-US" dirty="0">
              <a:latin typeface="微軟正黑體" panose="020B0604030504040204" pitchFamily="34" charset="-120"/>
              <a:ea typeface="微軟正黑體" panose="020B0604030504040204" pitchFamily="34" charset="-120"/>
            </a:endParaRPr>
          </a:p>
        </p:txBody>
      </p:sp>
      <p:sp>
        <p:nvSpPr>
          <p:cNvPr id="6" name="Rectangle 5"/>
          <p:cNvSpPr txBox="1">
            <a:spLocks noChangeArrowheads="1"/>
          </p:cNvSpPr>
          <p:nvPr/>
        </p:nvSpPr>
        <p:spPr bwMode="auto">
          <a:xfrm>
            <a:off x="611560" y="2316882"/>
            <a:ext cx="530078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t" anchorCtr="0" compatLnSpc="1">
            <a:prstTxWarp prst="textNoShape">
              <a:avLst/>
            </a:prstTxWarp>
          </a:bodyPr>
          <a:lstStyle>
            <a:lvl1pPr marL="379323" indent="-379323" algn="l" defTabSz="1012585" rtl="0" eaLnBrk="0" fontAlgn="base" hangingPunct="0">
              <a:spcBef>
                <a:spcPct val="20000"/>
              </a:spcBef>
              <a:spcAft>
                <a:spcPct val="0"/>
              </a:spcAft>
              <a:buChar char="•"/>
              <a:defRPr kumimoji="1" sz="2200">
                <a:solidFill>
                  <a:schemeClr val="tx1"/>
                </a:solidFill>
                <a:latin typeface="+mn-lt"/>
                <a:ea typeface="+mn-ea"/>
                <a:cs typeface="+mn-cs"/>
              </a:defRPr>
            </a:lvl1pPr>
            <a:lvl2pPr marL="822130" indent="-314250" algn="l" defTabSz="1012585" rtl="0" eaLnBrk="0" fontAlgn="base" hangingPunct="0">
              <a:spcBef>
                <a:spcPct val="20000"/>
              </a:spcBef>
              <a:spcAft>
                <a:spcPct val="0"/>
              </a:spcAft>
              <a:buChar char="–"/>
              <a:defRPr kumimoji="1" sz="2000">
                <a:solidFill>
                  <a:schemeClr val="tx1"/>
                </a:solidFill>
                <a:latin typeface="+mn-lt"/>
                <a:ea typeface="+mn-ea"/>
              </a:defRPr>
            </a:lvl2pPr>
            <a:lvl3pPr marL="1264937" indent="-252354" algn="l" defTabSz="1012585" rtl="0" eaLnBrk="0" fontAlgn="base" hangingPunct="0">
              <a:spcBef>
                <a:spcPct val="20000"/>
              </a:spcBef>
              <a:spcAft>
                <a:spcPct val="0"/>
              </a:spcAft>
              <a:buChar char="•"/>
              <a:defRPr kumimoji="1">
                <a:solidFill>
                  <a:schemeClr val="tx1"/>
                </a:solidFill>
                <a:latin typeface="+mn-lt"/>
                <a:ea typeface="+mn-ea"/>
              </a:defRPr>
            </a:lvl3pPr>
            <a:lvl4pPr marL="1771230" indent="-250765" algn="l" defTabSz="1012585" rtl="0" eaLnBrk="0" fontAlgn="base" hangingPunct="0">
              <a:spcBef>
                <a:spcPct val="20000"/>
              </a:spcBef>
              <a:spcAft>
                <a:spcPct val="0"/>
              </a:spcAft>
              <a:buChar char="–"/>
              <a:defRPr kumimoji="1" sz="1600">
                <a:solidFill>
                  <a:schemeClr val="tx1"/>
                </a:solidFill>
                <a:latin typeface="+mn-lt"/>
                <a:ea typeface="+mn-ea"/>
              </a:defRPr>
            </a:lvl4pPr>
            <a:lvl5pPr marL="2279109" indent="-252354" algn="l" defTabSz="1012585" rtl="0" eaLnBrk="0" fontAlgn="base" hangingPunct="0">
              <a:spcBef>
                <a:spcPct val="20000"/>
              </a:spcBef>
              <a:spcAft>
                <a:spcPct val="0"/>
              </a:spcAft>
              <a:buChar char="»"/>
              <a:defRPr kumimoji="1" sz="1300">
                <a:solidFill>
                  <a:schemeClr val="tx1"/>
                </a:solidFill>
                <a:latin typeface="+mn-lt"/>
                <a:ea typeface="+mn-ea"/>
              </a:defRPr>
            </a:lvl5pPr>
            <a:lvl6pPr marL="2735813" indent="-253608" algn="l" defTabSz="1012849" rtl="0" fontAlgn="base">
              <a:spcBef>
                <a:spcPct val="20000"/>
              </a:spcBef>
              <a:spcAft>
                <a:spcPct val="0"/>
              </a:spcAft>
              <a:buChar char="»"/>
              <a:defRPr kumimoji="1" sz="1300">
                <a:solidFill>
                  <a:schemeClr val="tx1"/>
                </a:solidFill>
                <a:latin typeface="+mn-lt"/>
                <a:ea typeface="+mn-ea"/>
              </a:defRPr>
            </a:lvl6pPr>
            <a:lvl7pPr marL="3192299" indent="-253608" algn="l" defTabSz="1012849" rtl="0" fontAlgn="base">
              <a:spcBef>
                <a:spcPct val="20000"/>
              </a:spcBef>
              <a:spcAft>
                <a:spcPct val="0"/>
              </a:spcAft>
              <a:buChar char="»"/>
              <a:defRPr kumimoji="1" sz="1300">
                <a:solidFill>
                  <a:schemeClr val="tx1"/>
                </a:solidFill>
                <a:latin typeface="+mn-lt"/>
                <a:ea typeface="+mn-ea"/>
              </a:defRPr>
            </a:lvl7pPr>
            <a:lvl8pPr marL="3648793" indent="-253608" algn="l" defTabSz="1012849" rtl="0" fontAlgn="base">
              <a:spcBef>
                <a:spcPct val="20000"/>
              </a:spcBef>
              <a:spcAft>
                <a:spcPct val="0"/>
              </a:spcAft>
              <a:buChar char="»"/>
              <a:defRPr kumimoji="1" sz="1300">
                <a:solidFill>
                  <a:schemeClr val="tx1"/>
                </a:solidFill>
                <a:latin typeface="+mn-lt"/>
                <a:ea typeface="+mn-ea"/>
              </a:defRPr>
            </a:lvl8pPr>
            <a:lvl9pPr marL="4105291" indent="-253608" algn="l" defTabSz="1012849" rtl="0" fontAlgn="base">
              <a:spcBef>
                <a:spcPct val="20000"/>
              </a:spcBef>
              <a:spcAft>
                <a:spcPct val="0"/>
              </a:spcAft>
              <a:buChar char="»"/>
              <a:defRPr kumimoji="1" sz="1300">
                <a:solidFill>
                  <a:schemeClr val="tx1"/>
                </a:solidFill>
                <a:latin typeface="+mn-lt"/>
                <a:ea typeface="+mn-ea"/>
              </a:defRPr>
            </a:lvl9pPr>
          </a:lstStyle>
          <a:p>
            <a:r>
              <a:rPr lang="zh-TW" altLang="zh-TW" sz="2600" b="1" kern="0" dirty="0" smtClean="0">
                <a:latin typeface="微軟正黑體" panose="020B0604030504040204" pitchFamily="34" charset="-120"/>
                <a:ea typeface="微軟正黑體" panose="020B0604030504040204" pitchFamily="34" charset="-120"/>
              </a:rPr>
              <a:t>臺北市</a:t>
            </a:r>
            <a:r>
              <a:rPr lang="zh-TW" altLang="en-US" sz="2600" b="1" kern="0" dirty="0" smtClean="0">
                <a:latin typeface="微軟正黑體" panose="020B0604030504040204" pitchFamily="34" charset="-120"/>
                <a:ea typeface="微軟正黑體" panose="020B0604030504040204" pitchFamily="34" charset="-120"/>
              </a:rPr>
              <a:t>市民熱線１９９９</a:t>
            </a:r>
            <a:endParaRPr lang="en-US" altLang="zh-TW" sz="2600" b="1" kern="0" dirty="0" smtClean="0">
              <a:latin typeface="微軟正黑體" panose="020B0604030504040204" pitchFamily="34" charset="-120"/>
              <a:ea typeface="微軟正黑體" panose="020B0604030504040204" pitchFamily="34" charset="-120"/>
            </a:endParaRPr>
          </a:p>
          <a:p>
            <a:pPr marL="0" indent="0">
              <a:buFontTx/>
              <a:buNone/>
            </a:pPr>
            <a:r>
              <a:rPr lang="zh-TW" altLang="en-US" sz="2600" b="1" kern="0" dirty="0" smtClean="0">
                <a:latin typeface="微軟正黑體" panose="020B0604030504040204" pitchFamily="34" charset="-120"/>
                <a:ea typeface="微軟正黑體" panose="020B0604030504040204" pitchFamily="34" charset="-120"/>
              </a:rPr>
              <a:t>      </a:t>
            </a:r>
            <a:endParaRPr lang="zh-TW" altLang="zh-TW" sz="2600" b="1" kern="0" dirty="0" smtClean="0">
              <a:latin typeface="微軟正黑體" panose="020B0604030504040204" pitchFamily="34" charset="-120"/>
              <a:ea typeface="微軟正黑體" panose="020B0604030504040204" pitchFamily="34" charset="-120"/>
            </a:endParaRPr>
          </a:p>
          <a:p>
            <a:pPr marL="0" indent="0">
              <a:buFontTx/>
              <a:buNone/>
            </a:pPr>
            <a:r>
              <a:rPr lang="en-US" altLang="zh-TW" sz="2600" b="1" kern="0" dirty="0" smtClean="0">
                <a:latin typeface="微軟正黑體" panose="020B0604030504040204" pitchFamily="34" charset="-120"/>
                <a:ea typeface="微軟正黑體" panose="020B0604030504040204" pitchFamily="34" charset="-120"/>
              </a:rPr>
              <a:t>     </a:t>
            </a:r>
            <a:r>
              <a:rPr lang="zh-TW" altLang="zh-TW" sz="2600" b="1" kern="0" dirty="0" smtClean="0">
                <a:latin typeface="微軟正黑體" panose="020B0604030504040204" pitchFamily="34" charset="-120"/>
                <a:ea typeface="微軟正黑體" panose="020B0604030504040204" pitchFamily="34" charset="-120"/>
              </a:rPr>
              <a:t>其他網路參考資源</a:t>
            </a:r>
          </a:p>
          <a:p>
            <a:r>
              <a:rPr lang="zh-TW" altLang="zh-TW" sz="2600" b="1" kern="0" dirty="0" smtClean="0">
                <a:latin typeface="微軟正黑體" panose="020B0604030504040204" pitchFamily="34" charset="-120"/>
                <a:ea typeface="微軟正黑體" panose="020B0604030504040204" pitchFamily="34" charset="-120"/>
              </a:rPr>
              <a:t>衛生福利部食品藥物管理署／</a:t>
            </a:r>
            <a:endParaRPr lang="en-US" altLang="zh-TW" sz="2600" b="1" kern="0" dirty="0" smtClean="0">
              <a:latin typeface="微軟正黑體" panose="020B0604030504040204" pitchFamily="34" charset="-120"/>
              <a:ea typeface="微軟正黑體" panose="020B0604030504040204" pitchFamily="34" charset="-120"/>
            </a:endParaRPr>
          </a:p>
          <a:p>
            <a:pPr marL="0" indent="0">
              <a:buNone/>
            </a:pPr>
            <a:r>
              <a:rPr lang="en-US" altLang="zh-TW" sz="2600" b="1" kern="0" dirty="0">
                <a:latin typeface="微軟正黑體" panose="020B0604030504040204" pitchFamily="34" charset="-120"/>
                <a:ea typeface="微軟正黑體" panose="020B0604030504040204" pitchFamily="34" charset="-120"/>
              </a:rPr>
              <a:t> </a:t>
            </a:r>
            <a:r>
              <a:rPr lang="en-US" altLang="zh-TW" sz="2600" b="1" kern="0" dirty="0" smtClean="0">
                <a:latin typeface="微軟正黑體" panose="020B0604030504040204" pitchFamily="34" charset="-120"/>
                <a:ea typeface="微軟正黑體" panose="020B0604030504040204" pitchFamily="34" charset="-120"/>
              </a:rPr>
              <a:t>    </a:t>
            </a:r>
            <a:r>
              <a:rPr lang="zh-TW" altLang="zh-TW" sz="2600" b="1" kern="0" dirty="0" smtClean="0">
                <a:latin typeface="微軟正黑體" panose="020B0604030504040204" pitchFamily="34" charset="-120"/>
                <a:ea typeface="微軟正黑體" panose="020B0604030504040204" pitchFamily="34" charset="-120"/>
              </a:rPr>
              <a:t>反毒資源館</a:t>
            </a:r>
          </a:p>
          <a:p>
            <a:r>
              <a:rPr lang="zh-TW" altLang="zh-TW" sz="2600" b="1" kern="0" dirty="0" smtClean="0">
                <a:latin typeface="微軟正黑體" panose="020B0604030504040204" pitchFamily="34" charset="-120"/>
                <a:ea typeface="微軟正黑體" panose="020B0604030504040204" pitchFamily="34" charset="-120"/>
              </a:rPr>
              <a:t>法務部／反毒大本營（民眾版）</a:t>
            </a:r>
          </a:p>
          <a:p>
            <a:r>
              <a:rPr lang="zh-TW" altLang="zh-TW" sz="2600" b="1" kern="0" dirty="0" smtClean="0">
                <a:latin typeface="微軟正黑體" panose="020B0604030504040204" pitchFamily="34" charset="-120"/>
                <a:ea typeface="微軟正黑體" panose="020B0604030504040204" pitchFamily="34" charset="-120"/>
              </a:rPr>
              <a:t>臺北市政府毒品危害防制中心</a:t>
            </a:r>
            <a:endParaRPr lang="en-US" altLang="zh-TW" sz="2600" b="1" kern="0" dirty="0" smtClean="0">
              <a:latin typeface="微軟正黑體" panose="020B0604030504040204" pitchFamily="34" charset="-120"/>
              <a:ea typeface="微軟正黑體" panose="020B0604030504040204" pitchFamily="34" charset="-120"/>
            </a:endParaRPr>
          </a:p>
          <a:p>
            <a:pPr marL="0" indent="0">
              <a:buFontTx/>
              <a:buNone/>
            </a:pPr>
            <a:r>
              <a:rPr lang="zh-TW" altLang="en-US" sz="2600" kern="0" dirty="0" smtClean="0">
                <a:latin typeface="微軟正黑體" panose="020B0604030504040204" pitchFamily="34" charset="-120"/>
                <a:ea typeface="微軟正黑體" panose="020B0604030504040204" pitchFamily="34" charset="-120"/>
              </a:rPr>
              <a:t>　</a:t>
            </a:r>
            <a:endParaRPr lang="en-US" altLang="zh-TW" sz="2600" kern="0" dirty="0" smtClean="0">
              <a:latin typeface="微軟正黑體" panose="020B0604030504040204" pitchFamily="34" charset="-120"/>
              <a:ea typeface="微軟正黑體" panose="020B0604030504040204" pitchFamily="34" charset="-120"/>
            </a:endParaRPr>
          </a:p>
          <a:p>
            <a:pPr marL="0" indent="0">
              <a:buFontTx/>
              <a:buNone/>
            </a:pPr>
            <a:r>
              <a:rPr lang="zh-TW" altLang="en-US" sz="2600" kern="0" dirty="0" smtClean="0">
                <a:latin typeface="微軟正黑體" panose="020B0604030504040204" pitchFamily="34" charset="-120"/>
                <a:ea typeface="微軟正黑體" panose="020B0604030504040204" pitchFamily="34" charset="-120"/>
              </a:rPr>
              <a:t>　</a:t>
            </a:r>
            <a:r>
              <a:rPr lang="zh-TW" altLang="zh-TW" sz="2600" kern="0" dirty="0" smtClean="0">
                <a:latin typeface="微軟正黑體" panose="020B0604030504040204" pitchFamily="34" charset="-120"/>
                <a:ea typeface="微軟正黑體" panose="020B0604030504040204" pitchFamily="34" charset="-120"/>
              </a:rPr>
              <a:t>戒毒成功專線　</a:t>
            </a:r>
            <a:r>
              <a:rPr lang="en-US" altLang="zh-TW" sz="2600" kern="0" dirty="0" smtClean="0">
                <a:latin typeface="微軟正黑體" panose="020B0604030504040204" pitchFamily="34" charset="-120"/>
                <a:ea typeface="微軟正黑體" panose="020B0604030504040204" pitchFamily="34" charset="-120"/>
              </a:rPr>
              <a:t>0800-770-885 </a:t>
            </a:r>
            <a:endParaRPr lang="zh-TW" altLang="zh-TW" sz="2600" b="1" kern="0" dirty="0">
              <a:latin typeface="微軟正黑體" panose="020B0604030504040204" pitchFamily="34" charset="-120"/>
              <a:ea typeface="微軟正黑體" panose="020B0604030504040204" pitchFamily="34" charset="-120"/>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6362" y="2388890"/>
            <a:ext cx="359650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727770" y="1201948"/>
            <a:ext cx="5724644" cy="461665"/>
          </a:xfrm>
          <a:prstGeom prst="rect">
            <a:avLst/>
          </a:prstGeom>
          <a:noFill/>
        </p:spPr>
        <p:txBody>
          <a:bodyPr wrap="none" rtlCol="0">
            <a:spAutoFit/>
          </a:bodyPr>
          <a:lstStyle/>
          <a:p>
            <a:r>
              <a:rPr lang="zh-TW" altLang="zh-TW" b="1" dirty="0">
                <a:latin typeface="微軟正黑體" panose="020B0604030504040204" pitchFamily="34" charset="-120"/>
                <a:ea typeface="微軟正黑體" panose="020B0604030504040204" pitchFamily="34" charset="-120"/>
              </a:rPr>
              <a:t>關於藥物濫用或成癮問題請使用以下資源</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357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09" y="228650"/>
            <a:ext cx="9872788" cy="5673791"/>
          </a:xfrm>
        </p:spPr>
      </p:pic>
      <p:sp>
        <p:nvSpPr>
          <p:cNvPr id="4" name="矩形 3"/>
          <p:cNvSpPr/>
          <p:nvPr/>
        </p:nvSpPr>
        <p:spPr>
          <a:xfrm>
            <a:off x="16404" y="6174333"/>
            <a:ext cx="10036593" cy="707886"/>
          </a:xfrm>
          <a:prstGeom prst="rect">
            <a:avLst/>
          </a:prstGeom>
        </p:spPr>
        <p:txBody>
          <a:bodyPr wrap="square">
            <a:spAutoFit/>
          </a:bodyPr>
          <a:lstStyle/>
          <a:p>
            <a:r>
              <a:rPr lang="zh-TW" altLang="en-US" sz="2000" b="1" kern="100" dirty="0">
                <a:latin typeface="Microsoft JhengHei" charset="-120"/>
                <a:ea typeface="Microsoft JhengHei" charset="-120"/>
                <a:cs typeface="Microsoft JhengHei" charset="-120"/>
              </a:rPr>
              <a:t>引自教育部</a:t>
            </a:r>
            <a:r>
              <a:rPr lang="zh-TW" altLang="zh-TW" sz="2000" b="1" kern="100" dirty="0">
                <a:latin typeface="Microsoft JhengHei" charset="-120"/>
                <a:ea typeface="Microsoft JhengHei" charset="-120"/>
                <a:cs typeface="Microsoft JhengHei" charset="-120"/>
              </a:rPr>
              <a:t>「校園藥物濫用防制之專業輔導人員訓練課程規劃及輔導工作參考手冊編製」計畫</a:t>
            </a:r>
            <a:r>
              <a:rPr lang="zh-TW" altLang="en-US" sz="1600" b="1" kern="100" dirty="0">
                <a:latin typeface="Microsoft JhengHei" charset="-120"/>
                <a:ea typeface="Microsoft JhengHei" charset="-120"/>
                <a:cs typeface="Microsoft JhengHei" charset="-120"/>
              </a:rPr>
              <a:t>（王麗斐等人，</a:t>
            </a:r>
            <a:r>
              <a:rPr lang="en-US" altLang="zh-TW" sz="1600" b="1" kern="100" dirty="0">
                <a:latin typeface="Microsoft JhengHei" charset="-120"/>
                <a:ea typeface="Microsoft JhengHei" charset="-120"/>
                <a:cs typeface="Microsoft JhengHei" charset="-120"/>
              </a:rPr>
              <a:t>2017</a:t>
            </a:r>
            <a:r>
              <a:rPr lang="zh-TW" altLang="en-US" sz="1600" b="1" kern="100" dirty="0">
                <a:latin typeface="Microsoft JhengHei" charset="-120"/>
                <a:ea typeface="Microsoft JhengHei" charset="-120"/>
                <a:cs typeface="Microsoft JhengHei" charset="-120"/>
              </a:rPr>
              <a:t>）</a:t>
            </a:r>
            <a:r>
              <a:rPr lang="zh-TW" altLang="zh-TW" sz="1600" dirty="0">
                <a:latin typeface="Microsoft JhengHei" charset="-120"/>
                <a:ea typeface="Microsoft JhengHei" charset="-120"/>
                <a:cs typeface="Microsoft JhengHei" charset="-120"/>
              </a:rPr>
              <a:t> </a:t>
            </a:r>
            <a:endParaRPr lang="zh-TW" altLang="en-US" sz="160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8208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六</a:t>
            </a:r>
            <a:r>
              <a:rPr lang="zh-TW" altLang="en-US" dirty="0" smtClean="0">
                <a:latin typeface="微軟正黑體" panose="020B0604030504040204" pitchFamily="34" charset="-120"/>
                <a:ea typeface="微軟正黑體" panose="020B0604030504040204" pitchFamily="34" charset="-120"/>
              </a:rPr>
              <a:t>、輔導重點</a:t>
            </a:r>
            <a:endParaRPr lang="zh-TW" altLang="en-US" dirty="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p:txBody>
          <a:bodyPr/>
          <a:lstStyle/>
          <a:p>
            <a:endParaRPr lang="zh-TW" alt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96500" cy="76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67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9"/>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graphicFrame>
        <p:nvGraphicFramePr>
          <p:cNvPr id="9" name="表格 8"/>
          <p:cNvGraphicFramePr>
            <a:graphicFrameLocks noGrp="1"/>
          </p:cNvGraphicFramePr>
          <p:nvPr>
            <p:extLst>
              <p:ext uri="{D42A27DB-BD31-4B8C-83A1-F6EECF244321}">
                <p14:modId xmlns:p14="http://schemas.microsoft.com/office/powerpoint/2010/main" val="1797988200"/>
              </p:ext>
            </p:extLst>
          </p:nvPr>
        </p:nvGraphicFramePr>
        <p:xfrm>
          <a:off x="452338" y="1246404"/>
          <a:ext cx="8988400" cy="5348073"/>
        </p:xfrm>
        <a:graphic>
          <a:graphicData uri="http://schemas.openxmlformats.org/drawingml/2006/table">
            <a:tbl>
              <a:tblPr firstRow="1" bandRow="1">
                <a:tableStyleId>{5C22544A-7EE6-4342-B048-85BDC9FD1C3A}</a:tableStyleId>
              </a:tblPr>
              <a:tblGrid>
                <a:gridCol w="2062911">
                  <a:extLst>
                    <a:ext uri="{9D8B030D-6E8A-4147-A177-3AD203B41FA5}">
                      <a16:colId xmlns:a16="http://schemas.microsoft.com/office/drawing/2014/main" val="20000"/>
                    </a:ext>
                  </a:extLst>
                </a:gridCol>
                <a:gridCol w="6925489">
                  <a:extLst>
                    <a:ext uri="{9D8B030D-6E8A-4147-A177-3AD203B41FA5}">
                      <a16:colId xmlns:a16="http://schemas.microsoft.com/office/drawing/2014/main" val="20001"/>
                    </a:ext>
                  </a:extLst>
                </a:gridCol>
              </a:tblGrid>
              <a:tr h="2438630">
                <a:tc>
                  <a:txBody>
                    <a:bodyPr/>
                    <a:lstStyle/>
                    <a:p>
                      <a:r>
                        <a:rPr lang="zh-TW" altLang="zh-TW" sz="2400" b="1" kern="1200" dirty="0" smtClean="0">
                          <a:solidFill>
                            <a:schemeClr val="bg1"/>
                          </a:solidFill>
                          <a:effectLst/>
                          <a:latin typeface="微軟正黑體" panose="020B0604030504040204" pitchFamily="34" charset="-120"/>
                          <a:ea typeface="微軟正黑體" panose="020B0604030504040204" pitchFamily="34" charset="-120"/>
                          <a:cs typeface="+mn-cs"/>
                        </a:rPr>
                        <a:t>摻毒提神飲料</a:t>
                      </a:r>
                      <a:endParaRPr lang="zh-TW" altLang="en-US" sz="2400" dirty="0">
                        <a:solidFill>
                          <a:schemeClr val="bg1"/>
                        </a:solidFill>
                        <a:latin typeface="微軟正黑體" panose="020B0604030504040204" pitchFamily="34" charset="-120"/>
                        <a:ea typeface="微軟正黑體" panose="020B0604030504040204" pitchFamily="34" charset="-120"/>
                      </a:endParaRPr>
                    </a:p>
                  </a:txBody>
                  <a:tcPr>
                    <a:solidFill>
                      <a:schemeClr val="accent1">
                        <a:lumMod val="75000"/>
                      </a:schemeClr>
                    </a:solidFill>
                  </a:tcPr>
                </a:tc>
                <a:tc>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1">
                        <a:lumMod val="75000"/>
                      </a:schemeClr>
                    </a:solidFill>
                  </a:tcPr>
                </a:tc>
                <a:extLst>
                  <a:ext uri="{0D108BD9-81ED-4DB2-BD59-A6C34878D82A}">
                    <a16:rowId xmlns:a16="http://schemas.microsoft.com/office/drawing/2014/main" val="10000"/>
                  </a:ext>
                </a:extLst>
              </a:tr>
              <a:tr h="2909443">
                <a:tc>
                  <a:txBody>
                    <a:bodyPr/>
                    <a:lstStyle/>
                    <a:p>
                      <a:r>
                        <a:rPr lang="zh-TW" altLang="en-US" sz="2400" b="1" dirty="0" smtClean="0">
                          <a:solidFill>
                            <a:schemeClr val="tx1"/>
                          </a:solidFill>
                          <a:latin typeface="微軟正黑體" panose="020B0604030504040204" pitchFamily="34" charset="-120"/>
                          <a:ea typeface="微軟正黑體" panose="020B0604030504040204" pitchFamily="34" charset="-120"/>
                        </a:rPr>
                        <a:t>再製咖啡包</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r>
                        <a:rPr lang="zh-TW" altLang="en-US" sz="2400" b="1" dirty="0" smtClean="0">
                          <a:solidFill>
                            <a:schemeClr val="tx1"/>
                          </a:solidFill>
                          <a:latin typeface="微軟正黑體" panose="020B0604030504040204" pitchFamily="34" charset="-120"/>
                          <a:ea typeface="微軟正黑體" panose="020B0604030504040204" pitchFamily="34" charset="-120"/>
                        </a:rPr>
                        <a:t>樣品圖</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pic>
        <p:nvPicPr>
          <p:cNvPr id="14" name="圖片 13"/>
          <p:cNvPicPr/>
          <p:nvPr/>
        </p:nvPicPr>
        <p:blipFill>
          <a:blip r:embed="rId2" cstate="print">
            <a:extLst>
              <a:ext uri="{28A0092B-C50C-407E-A947-70E740481C1C}">
                <a14:useLocalDpi xmlns:a14="http://schemas.microsoft.com/office/drawing/2010/main" val="0"/>
              </a:ext>
            </a:extLst>
          </a:blip>
          <a:stretch>
            <a:fillRect/>
          </a:stretch>
        </p:blipFill>
        <p:spPr>
          <a:xfrm>
            <a:off x="3692697" y="1452786"/>
            <a:ext cx="4608511" cy="2088232"/>
          </a:xfrm>
          <a:prstGeom prst="rect">
            <a:avLst/>
          </a:prstGeom>
          <a:solidFill>
            <a:schemeClr val="accent1">
              <a:lumMod val="75000"/>
            </a:schemeClr>
          </a:solidFill>
        </p:spPr>
      </p:pic>
      <p:pic>
        <p:nvPicPr>
          <p:cNvPr id="15" name="Picture 2" descr="D:\悌仁業務\宣導業務\毒品防制宣導\破案毒品照片\再製咖啡包.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8346" y="3829050"/>
            <a:ext cx="5557214" cy="2650175"/>
          </a:xfrm>
          <a:prstGeom prst="rect">
            <a:avLst/>
          </a:prstGeom>
          <a:solidFill>
            <a:schemeClr val="accent1">
              <a:lumMod val="75000"/>
            </a:schemeClr>
          </a:solidFill>
          <a:extLst/>
        </p:spPr>
      </p:pic>
    </p:spTree>
    <p:extLst>
      <p:ext uri="{BB962C8B-B14F-4D97-AF65-F5344CB8AC3E}">
        <p14:creationId xmlns:p14="http://schemas.microsoft.com/office/powerpoint/2010/main" val="4066661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337300" y="6774259"/>
            <a:ext cx="2103438" cy="511175"/>
          </a:xfrm>
        </p:spPr>
        <p:txBody>
          <a:bodyPr/>
          <a:lstStyle/>
          <a:p>
            <a:r>
              <a:rPr lang="en-US" altLang="zh-TW" dirty="0" smtClean="0"/>
              <a:t>3</a:t>
            </a:r>
            <a:endParaRPr lang="en-US" altLang="zh-TW" dirty="0"/>
          </a:p>
        </p:txBody>
      </p:sp>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六</a:t>
            </a:r>
            <a:r>
              <a:rPr lang="zh-TW" altLang="en-US" dirty="0" smtClean="0">
                <a:latin typeface="微軟正黑體" panose="020B0604030504040204" pitchFamily="34" charset="-120"/>
                <a:ea typeface="微軟正黑體" panose="020B0604030504040204" pitchFamily="34" charset="-120"/>
              </a:rPr>
              <a:t>、輔導重點</a:t>
            </a:r>
            <a:endParaRPr lang="zh-TW" altLang="en-US" dirty="0">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p:txBody>
          <a:bodyPr/>
          <a:lstStyle/>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10800" cy="7658100"/>
          </a:xfrm>
          <a:prstGeom prst="rect">
            <a:avLst/>
          </a:prstGeom>
        </p:spPr>
      </p:pic>
      <p:graphicFrame>
        <p:nvGraphicFramePr>
          <p:cNvPr id="8" name="資料庫圖表 7"/>
          <p:cNvGraphicFramePr/>
          <p:nvPr>
            <p:extLst>
              <p:ext uri="{D42A27DB-BD31-4B8C-83A1-F6EECF244321}">
                <p14:modId xmlns:p14="http://schemas.microsoft.com/office/powerpoint/2010/main" val="3722454657"/>
              </p:ext>
            </p:extLst>
          </p:nvPr>
        </p:nvGraphicFramePr>
        <p:xfrm>
          <a:off x="971600" y="1268760"/>
          <a:ext cx="7200800" cy="523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a:hlinkClick r:id="rId8" action="ppaction://hlinkfile"/>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504633" y="5985673"/>
            <a:ext cx="1336959" cy="145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645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47" y="489680"/>
            <a:ext cx="4906870" cy="6542493"/>
          </a:xfrm>
          <a:prstGeom prst="rect">
            <a:avLst/>
          </a:prstGeom>
        </p:spPr>
      </p:pic>
      <p:sp>
        <p:nvSpPr>
          <p:cNvPr id="6" name="標題 5"/>
          <p:cNvSpPr>
            <a:spLocks noGrp="1"/>
          </p:cNvSpPr>
          <p:nvPr>
            <p:ph type="title"/>
          </p:nvPr>
        </p:nvSpPr>
        <p:spPr>
          <a:xfrm>
            <a:off x="5624314" y="1668810"/>
            <a:ext cx="3986863" cy="1735460"/>
          </a:xfrm>
        </p:spPr>
        <p:txBody>
          <a:bodyPr>
            <a:normAutofit/>
          </a:bodyPr>
          <a:lstStyle/>
          <a:p>
            <a:r>
              <a:rPr lang="zh-TW" altLang="en-US" dirty="0" smtClean="0">
                <a:solidFill>
                  <a:srgbClr val="00B0F0"/>
                </a:solidFill>
                <a:ea typeface="文鼎粗隸" pitchFamily="49" charset="-120"/>
              </a:rPr>
              <a:t>用風箏理論協助孩子</a:t>
            </a:r>
            <a:r>
              <a:rPr lang="en-US" altLang="zh-TW" dirty="0" smtClean="0">
                <a:solidFill>
                  <a:srgbClr val="00B0F0"/>
                </a:solidFill>
                <a:ea typeface="文鼎粗隸" pitchFamily="49" charset="-120"/>
              </a:rPr>
              <a:t/>
            </a:r>
            <a:br>
              <a:rPr lang="en-US" altLang="zh-TW" dirty="0" smtClean="0">
                <a:solidFill>
                  <a:srgbClr val="00B0F0"/>
                </a:solidFill>
                <a:ea typeface="文鼎粗隸" pitchFamily="49" charset="-120"/>
              </a:rPr>
            </a:br>
            <a:endParaRPr lang="zh-TW" altLang="en-US" dirty="0">
              <a:solidFill>
                <a:srgbClr val="00B0F0"/>
              </a:solidFill>
              <a:ea typeface="文鼎粗隸" pitchFamily="49" charset="-120"/>
            </a:endParaRPr>
          </a:p>
        </p:txBody>
      </p:sp>
      <p:sp>
        <p:nvSpPr>
          <p:cNvPr id="2" name="矩形 1"/>
          <p:cNvSpPr/>
          <p:nvPr/>
        </p:nvSpPr>
        <p:spPr>
          <a:xfrm>
            <a:off x="6416402" y="5485234"/>
            <a:ext cx="2863293" cy="1169551"/>
          </a:xfrm>
          <a:prstGeom prst="rect">
            <a:avLst/>
          </a:prstGeom>
        </p:spPr>
        <p:txBody>
          <a:bodyPr wrap="square">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每個高飛翱翔的風箏都需要有個人站在地上，高飛翱翔的風箏和放風箏者之間有條近乎隱形，但堅韌無比的線連繫彼此的存在，那條線叫做信任</a:t>
            </a:r>
          </a:p>
        </p:txBody>
      </p:sp>
    </p:spTree>
    <p:extLst>
      <p:ext uri="{BB962C8B-B14F-4D97-AF65-F5344CB8AC3E}">
        <p14:creationId xmlns:p14="http://schemas.microsoft.com/office/powerpoint/2010/main" val="1719373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5192266" y="444674"/>
            <a:ext cx="3986863" cy="1735460"/>
          </a:xfrm>
        </p:spPr>
        <p:txBody>
          <a:bodyPr>
            <a:normAutofit/>
          </a:bodyPr>
          <a:lstStyle/>
          <a:p>
            <a:r>
              <a:rPr lang="zh-TW" altLang="en-US" dirty="0">
                <a:solidFill>
                  <a:srgbClr val="00B0F0"/>
                </a:solidFill>
                <a:ea typeface="文鼎粗隸" pitchFamily="49" charset="-120"/>
              </a:rPr>
              <a:t>用彩虹的眼睛看少年</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54" y="2028850"/>
            <a:ext cx="8280920" cy="4658017"/>
          </a:xfrm>
          <a:prstGeom prst="rect">
            <a:avLst/>
          </a:prstGeom>
        </p:spPr>
      </p:pic>
    </p:spTree>
    <p:extLst>
      <p:ext uri="{BB962C8B-B14F-4D97-AF65-F5344CB8AC3E}">
        <p14:creationId xmlns:p14="http://schemas.microsoft.com/office/powerpoint/2010/main" val="2622770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a:xfrm>
            <a:off x="159764" y="3613026"/>
            <a:ext cx="9740668" cy="2990114"/>
          </a:xfrm>
          <a:prstGeom prst="rect">
            <a:avLst/>
          </a:prstGeom>
        </p:spPr>
        <p:txBody>
          <a:bodyPr/>
          <a:lstStyle>
            <a:lvl1pPr algn="l" defTabSz="1012585" rtl="0" eaLnBrk="0" fontAlgn="base" hangingPunct="0">
              <a:spcBef>
                <a:spcPct val="0"/>
              </a:spcBef>
              <a:spcAft>
                <a:spcPct val="0"/>
              </a:spcAft>
              <a:defRPr kumimoji="1" sz="3200" b="1">
                <a:solidFill>
                  <a:srgbClr val="01544C"/>
                </a:solidFill>
                <a:latin typeface="+mj-lt"/>
                <a:ea typeface="+mj-ea"/>
                <a:cs typeface="+mj-cs"/>
              </a:defRPr>
            </a:lvl1pPr>
            <a:lvl2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2pPr>
            <a:lvl3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3pPr>
            <a:lvl4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4pPr>
            <a:lvl5pPr algn="l" defTabSz="1012585" rtl="0" eaLnBrk="0" fontAlgn="base" hangingPunct="0">
              <a:spcBef>
                <a:spcPct val="0"/>
              </a:spcBef>
              <a:spcAft>
                <a:spcPct val="0"/>
              </a:spcAft>
              <a:defRPr kumimoji="1" sz="3200" b="1">
                <a:solidFill>
                  <a:srgbClr val="01544C"/>
                </a:solidFill>
                <a:latin typeface="Arial" charset="0"/>
                <a:ea typeface="新細明體" pitchFamily="18" charset="-120"/>
              </a:defRPr>
            </a:lvl5pPr>
            <a:lvl6pPr marL="456496" algn="l" defTabSz="1012849" rtl="0" fontAlgn="base">
              <a:spcBef>
                <a:spcPct val="0"/>
              </a:spcBef>
              <a:spcAft>
                <a:spcPct val="0"/>
              </a:spcAft>
              <a:defRPr kumimoji="1" sz="3200" b="1">
                <a:solidFill>
                  <a:srgbClr val="01544C"/>
                </a:solidFill>
                <a:latin typeface="Arial" charset="0"/>
                <a:ea typeface="新細明體" pitchFamily="18" charset="-120"/>
              </a:defRPr>
            </a:lvl6pPr>
            <a:lvl7pPr marL="912991" algn="l" defTabSz="1012849" rtl="0" fontAlgn="base">
              <a:spcBef>
                <a:spcPct val="0"/>
              </a:spcBef>
              <a:spcAft>
                <a:spcPct val="0"/>
              </a:spcAft>
              <a:defRPr kumimoji="1" sz="3200" b="1">
                <a:solidFill>
                  <a:srgbClr val="01544C"/>
                </a:solidFill>
                <a:latin typeface="Arial" charset="0"/>
                <a:ea typeface="新細明體" pitchFamily="18" charset="-120"/>
              </a:defRPr>
            </a:lvl7pPr>
            <a:lvl8pPr marL="1369488" algn="l" defTabSz="1012849" rtl="0" fontAlgn="base">
              <a:spcBef>
                <a:spcPct val="0"/>
              </a:spcBef>
              <a:spcAft>
                <a:spcPct val="0"/>
              </a:spcAft>
              <a:defRPr kumimoji="1" sz="3200" b="1">
                <a:solidFill>
                  <a:srgbClr val="01544C"/>
                </a:solidFill>
                <a:latin typeface="Arial" charset="0"/>
                <a:ea typeface="新細明體" pitchFamily="18" charset="-120"/>
              </a:defRPr>
            </a:lvl8pPr>
            <a:lvl9pPr marL="1825983" algn="l" defTabSz="1012849" rtl="0" fontAlgn="base">
              <a:spcBef>
                <a:spcPct val="0"/>
              </a:spcBef>
              <a:spcAft>
                <a:spcPct val="0"/>
              </a:spcAft>
              <a:defRPr kumimoji="1" sz="3200" b="1">
                <a:solidFill>
                  <a:srgbClr val="01544C"/>
                </a:solidFill>
                <a:latin typeface="Arial" charset="0"/>
                <a:ea typeface="新細明體" pitchFamily="18" charset="-120"/>
              </a:defRPr>
            </a:lvl9pPr>
          </a:lstStyle>
          <a:p>
            <a:pPr algn="ctr" eaLnBrk="1" hangingPunct="1"/>
            <a:r>
              <a:rPr lang="en-US" altLang="zh-TW" sz="4400" dirty="0" smtClean="0">
                <a:solidFill>
                  <a:srgbClr val="006666"/>
                </a:solidFill>
                <a:latin typeface="標楷體" panose="03000509000000000000" pitchFamily="65" charset="-120"/>
                <a:ea typeface="標楷體" panose="03000509000000000000" pitchFamily="65" charset="-120"/>
              </a:rPr>
              <a:t/>
            </a:r>
            <a:br>
              <a:rPr lang="en-US" altLang="zh-TW" sz="4400" dirty="0" smtClean="0">
                <a:solidFill>
                  <a:srgbClr val="006666"/>
                </a:solidFill>
                <a:latin typeface="標楷體" panose="03000509000000000000" pitchFamily="65" charset="-120"/>
                <a:ea typeface="標楷體" panose="03000509000000000000" pitchFamily="65" charset="-120"/>
              </a:rPr>
            </a:br>
            <a:r>
              <a:rPr lang="zh-TW" altLang="en-US" sz="4400" dirty="0" smtClean="0">
                <a:solidFill>
                  <a:srgbClr val="006666"/>
                </a:solidFill>
                <a:latin typeface="標楷體" panose="03000509000000000000" pitchFamily="65" charset="-120"/>
                <a:ea typeface="標楷體" panose="03000509000000000000" pitchFamily="65" charset="-120"/>
              </a:rPr>
              <a:t>謝謝指教</a:t>
            </a:r>
            <a:r>
              <a:rPr lang="en-US" altLang="zh-TW" sz="4400" dirty="0" smtClean="0">
                <a:solidFill>
                  <a:srgbClr val="006666"/>
                </a:solidFill>
                <a:latin typeface="標楷體" panose="03000509000000000000" pitchFamily="65" charset="-120"/>
                <a:ea typeface="標楷體" panose="03000509000000000000" pitchFamily="65" charset="-120"/>
              </a:rPr>
              <a:t/>
            </a:r>
            <a:br>
              <a:rPr lang="en-US" altLang="zh-TW" sz="4400" dirty="0" smtClean="0">
                <a:solidFill>
                  <a:srgbClr val="006666"/>
                </a:solidFill>
                <a:latin typeface="標楷體" panose="03000509000000000000" pitchFamily="65" charset="-120"/>
                <a:ea typeface="標楷體" panose="03000509000000000000" pitchFamily="65" charset="-120"/>
              </a:rPr>
            </a:br>
            <a:endParaRPr lang="zh-TW" altLang="en-US" sz="4400" dirty="0">
              <a:solidFill>
                <a:srgbClr val="006666"/>
              </a:solidFill>
              <a:latin typeface="標楷體" panose="03000509000000000000" pitchFamily="65" charset="-120"/>
              <a:ea typeface="標楷體" panose="03000509000000000000" pitchFamily="65" charset="-120"/>
            </a:endParaRPr>
          </a:p>
        </p:txBody>
      </p:sp>
      <p:pic>
        <p:nvPicPr>
          <p:cNvPr id="11" name="Picture 2" descr="C:\Users\User\Documents\簡報圖片\中信logo-family.png"/>
          <p:cNvPicPr>
            <a:picLocks noChangeAspect="1" noChangeArrowheads="1"/>
          </p:cNvPicPr>
          <p:nvPr/>
        </p:nvPicPr>
        <p:blipFill>
          <a:blip r:embed="rId2" cstate="print"/>
          <a:srcRect/>
          <a:stretch>
            <a:fillRect/>
          </a:stretch>
        </p:blipFill>
        <p:spPr bwMode="auto">
          <a:xfrm>
            <a:off x="3811109" y="660698"/>
            <a:ext cx="2437978" cy="2592288"/>
          </a:xfrm>
          <a:prstGeom prst="rect">
            <a:avLst/>
          </a:prstGeom>
          <a:noFill/>
        </p:spPr>
      </p:pic>
    </p:spTree>
    <p:extLst>
      <p:ext uri="{BB962C8B-B14F-4D97-AF65-F5344CB8AC3E}">
        <p14:creationId xmlns:p14="http://schemas.microsoft.com/office/powerpoint/2010/main" val="33904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9"/>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7" name="標題 1"/>
          <p:cNvSpPr>
            <a:spLocks noGrp="1"/>
          </p:cNvSpPr>
          <p:nvPr>
            <p:ph type="title" idx="4294967295"/>
          </p:nvPr>
        </p:nvSpPr>
        <p:spPr>
          <a:xfrm>
            <a:off x="539552" y="1020738"/>
            <a:ext cx="9549258" cy="1224136"/>
          </a:xfrm>
        </p:spPr>
        <p:txBody>
          <a:bodyPr>
            <a:noAutofit/>
          </a:bodyPr>
          <a:lstStyle/>
          <a:p>
            <a:r>
              <a:rPr lang="zh-TW" altLang="en-US" sz="3200" b="1" dirty="0" smtClean="0">
                <a:solidFill>
                  <a:srgbClr val="FF0000"/>
                </a:solidFill>
                <a:latin typeface="微軟正黑體" panose="020B0604030504040204" pitchFamily="34" charset="-120"/>
                <a:ea typeface="微軟正黑體" panose="020B0604030504040204" pitchFamily="34" charset="-120"/>
              </a:rPr>
              <a:t>提高警覺：</a:t>
            </a:r>
            <a:r>
              <a:rPr lang="en-US" altLang="zh-TW" sz="3200" b="1" dirty="0" smtClean="0">
                <a:solidFill>
                  <a:srgbClr val="FF0000"/>
                </a:solidFill>
                <a:latin typeface="微軟正黑體" panose="020B0604030504040204" pitchFamily="34" charset="-120"/>
                <a:ea typeface="微軟正黑體" panose="020B0604030504040204" pitchFamily="34" charset="-120"/>
              </a:rPr>
              <a:t/>
            </a:r>
            <a:br>
              <a:rPr lang="en-US" altLang="zh-TW" sz="3200" b="1" dirty="0" smtClean="0">
                <a:solidFill>
                  <a:srgbClr val="FF0000"/>
                </a:solidFill>
                <a:latin typeface="微軟正黑體" panose="020B0604030504040204" pitchFamily="34" charset="-120"/>
                <a:ea typeface="微軟正黑體" panose="020B0604030504040204" pitchFamily="34" charset="-120"/>
              </a:rPr>
            </a:br>
            <a:r>
              <a:rPr lang="zh-TW" altLang="en-US" sz="3200" b="1" dirty="0" smtClean="0">
                <a:solidFill>
                  <a:srgbClr val="FF0000"/>
                </a:solidFill>
                <a:latin typeface="微軟正黑體" panose="020B0604030504040204" pitchFamily="34" charset="-120"/>
                <a:ea typeface="微軟正黑體" panose="020B0604030504040204" pitchFamily="34" charset="-120"/>
              </a:rPr>
              <a:t>包裝</a:t>
            </a:r>
            <a:r>
              <a:rPr lang="zh-TW" altLang="en-US" sz="3200" b="1" dirty="0">
                <a:solidFill>
                  <a:srgbClr val="FF0000"/>
                </a:solidFill>
                <a:latin typeface="微軟正黑體" panose="020B0604030504040204" pitchFamily="34" charset="-120"/>
                <a:ea typeface="微軟正黑體" panose="020B0604030504040204" pitchFamily="34" charset="-120"/>
              </a:rPr>
              <a:t>外觀判斷</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下緣切除再</a:t>
            </a:r>
            <a:r>
              <a:rPr lang="zh-TW" altLang="en-US" sz="3200" b="1" dirty="0" smtClean="0">
                <a:solidFill>
                  <a:srgbClr val="FF0000"/>
                </a:solidFill>
                <a:latin typeface="微軟正黑體" panose="020B0604030504040204" pitchFamily="34" charset="-120"/>
                <a:ea typeface="微軟正黑體" panose="020B0604030504040204" pitchFamily="34" charset="-120"/>
              </a:rPr>
              <a:t>重新熱壓合（短</a:t>
            </a:r>
            <a:r>
              <a:rPr lang="zh-TW" altLang="en-US" sz="3200" b="1" dirty="0">
                <a:solidFill>
                  <a:srgbClr val="FF0000"/>
                </a:solidFill>
                <a:latin typeface="微軟正黑體" panose="020B0604030504040204" pitchFamily="34" charset="-120"/>
                <a:ea typeface="微軟正黑體" panose="020B0604030504040204" pitchFamily="34" charset="-120"/>
              </a:rPr>
              <a:t>一</a:t>
            </a:r>
            <a:r>
              <a:rPr lang="zh-TW" altLang="en-US" sz="3200" b="1" dirty="0" smtClean="0">
                <a:solidFill>
                  <a:srgbClr val="FF0000"/>
                </a:solidFill>
                <a:latin typeface="微軟正黑體" panose="020B0604030504040204" pitchFamily="34" charset="-120"/>
                <a:ea typeface="微軟正黑體" panose="020B0604030504040204" pitchFamily="34" charset="-120"/>
              </a:rPr>
              <a:t>截）</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pic>
        <p:nvPicPr>
          <p:cNvPr id="8" name="Picture 2" descr="G:\METHYLONE資料\伯朗咖啡外包裝-小柯案件\IMG_000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31520" y="2244874"/>
            <a:ext cx="6624736" cy="43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 1"/>
          <p:cNvSpPr/>
          <p:nvPr/>
        </p:nvSpPr>
        <p:spPr bwMode="auto">
          <a:xfrm>
            <a:off x="1796042" y="3359966"/>
            <a:ext cx="6624736" cy="144016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53279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9"/>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9" name="內容版面配置區 2"/>
          <p:cNvSpPr>
            <a:spLocks noGrp="1"/>
          </p:cNvSpPr>
          <p:nvPr>
            <p:ph idx="1"/>
          </p:nvPr>
        </p:nvSpPr>
        <p:spPr>
          <a:xfrm>
            <a:off x="829088" y="1092746"/>
            <a:ext cx="8229600" cy="5367457"/>
          </a:xfrm>
        </p:spPr>
        <p:txBody>
          <a:bodyPr/>
          <a:lstStyle/>
          <a:p>
            <a:pPr marL="342900" indent="-342900" eaLnBrk="1" hangingPunct="1">
              <a:buClr>
                <a:schemeClr val="hlink"/>
              </a:buClr>
              <a:buFont typeface="Wingdings" pitchFamily="2" charset="2"/>
              <a:buChar char="v"/>
            </a:pPr>
            <a:r>
              <a:rPr lang="zh-TW" altLang="en-US" sz="2800" b="1" dirty="0">
                <a:solidFill>
                  <a:srgbClr val="FF6600"/>
                </a:solidFill>
                <a:latin typeface="Arial" panose="020B0604020202020204" pitchFamily="34" charset="0"/>
                <a:ea typeface="微軟正黑體" panose="020B0604030504040204" pitchFamily="34" charset="-120"/>
              </a:rPr>
              <a:t>自由時報　報導</a:t>
            </a: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9416" y="1677683"/>
            <a:ext cx="7465268" cy="490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42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9"/>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pic>
        <p:nvPicPr>
          <p:cNvPr id="7" name="Picture 4" descr="D:\悌仁業務\宣導業務\毒品防制宣導\新型混和毒品包裝\151244331538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5730" y="1321936"/>
            <a:ext cx="3444725" cy="5331495"/>
          </a:xfrm>
          <a:prstGeom prst="rect">
            <a:avLst/>
          </a:prstGeom>
          <a:noFill/>
          <a:extLst>
            <a:ext uri="{909E8E84-426E-40DD-AFC4-6F175D3DCCD1}">
              <a14:hiddenFill xmlns:a14="http://schemas.microsoft.com/office/drawing/2010/main">
                <a:solidFill>
                  <a:srgbClr val="FFFFFF"/>
                </a:solidFill>
              </a14:hiddenFill>
            </a:ext>
          </a:extLst>
        </p:spPr>
      </p:pic>
      <p:sp>
        <p:nvSpPr>
          <p:cNvPr id="8" name="內容版面配置區 6"/>
          <p:cNvSpPr txBox="1">
            <a:spLocks/>
          </p:cNvSpPr>
          <p:nvPr/>
        </p:nvSpPr>
        <p:spPr>
          <a:xfrm>
            <a:off x="4400178" y="1241425"/>
            <a:ext cx="5112568" cy="5248275"/>
          </a:xfrm>
          <a:prstGeom prst="rect">
            <a:avLst/>
          </a:prstGeom>
        </p:spPr>
        <p:txBody>
          <a:bodyPr/>
          <a:lstStyle>
            <a:lvl1pPr marL="379323" indent="-379323" algn="l" defTabSz="1012585" rtl="0" eaLnBrk="0" fontAlgn="base" hangingPunct="0">
              <a:spcBef>
                <a:spcPct val="20000"/>
              </a:spcBef>
              <a:spcAft>
                <a:spcPct val="0"/>
              </a:spcAft>
              <a:buChar char="•"/>
              <a:defRPr kumimoji="1" sz="2200">
                <a:solidFill>
                  <a:schemeClr val="tx1"/>
                </a:solidFill>
                <a:latin typeface="+mn-lt"/>
                <a:ea typeface="+mn-ea"/>
                <a:cs typeface="+mn-cs"/>
              </a:defRPr>
            </a:lvl1pPr>
            <a:lvl2pPr marL="822130" indent="-314250" algn="l" defTabSz="1012585" rtl="0" eaLnBrk="0" fontAlgn="base" hangingPunct="0">
              <a:spcBef>
                <a:spcPct val="20000"/>
              </a:spcBef>
              <a:spcAft>
                <a:spcPct val="0"/>
              </a:spcAft>
              <a:buChar char="–"/>
              <a:defRPr kumimoji="1" sz="2000">
                <a:solidFill>
                  <a:schemeClr val="tx1"/>
                </a:solidFill>
                <a:latin typeface="+mn-lt"/>
                <a:ea typeface="+mn-ea"/>
              </a:defRPr>
            </a:lvl2pPr>
            <a:lvl3pPr marL="1264937" indent="-252354" algn="l" defTabSz="1012585" rtl="0" eaLnBrk="0" fontAlgn="base" hangingPunct="0">
              <a:spcBef>
                <a:spcPct val="20000"/>
              </a:spcBef>
              <a:spcAft>
                <a:spcPct val="0"/>
              </a:spcAft>
              <a:buChar char="•"/>
              <a:defRPr kumimoji="1">
                <a:solidFill>
                  <a:schemeClr val="tx1"/>
                </a:solidFill>
                <a:latin typeface="+mn-lt"/>
                <a:ea typeface="+mn-ea"/>
              </a:defRPr>
            </a:lvl3pPr>
            <a:lvl4pPr marL="1771230" indent="-250765" algn="l" defTabSz="1012585" rtl="0" eaLnBrk="0" fontAlgn="base" hangingPunct="0">
              <a:spcBef>
                <a:spcPct val="20000"/>
              </a:spcBef>
              <a:spcAft>
                <a:spcPct val="0"/>
              </a:spcAft>
              <a:buChar char="–"/>
              <a:defRPr kumimoji="1" sz="1600">
                <a:solidFill>
                  <a:schemeClr val="tx1"/>
                </a:solidFill>
                <a:latin typeface="+mn-lt"/>
                <a:ea typeface="+mn-ea"/>
              </a:defRPr>
            </a:lvl4pPr>
            <a:lvl5pPr marL="2279109" indent="-252354" algn="l" defTabSz="1012585" rtl="0" eaLnBrk="0" fontAlgn="base" hangingPunct="0">
              <a:spcBef>
                <a:spcPct val="20000"/>
              </a:spcBef>
              <a:spcAft>
                <a:spcPct val="0"/>
              </a:spcAft>
              <a:buChar char="»"/>
              <a:defRPr kumimoji="1" sz="1300">
                <a:solidFill>
                  <a:schemeClr val="tx1"/>
                </a:solidFill>
                <a:latin typeface="+mn-lt"/>
                <a:ea typeface="+mn-ea"/>
              </a:defRPr>
            </a:lvl5pPr>
            <a:lvl6pPr marL="2735813" indent="-253608" algn="l" defTabSz="1012849" rtl="0" fontAlgn="base">
              <a:spcBef>
                <a:spcPct val="20000"/>
              </a:spcBef>
              <a:spcAft>
                <a:spcPct val="0"/>
              </a:spcAft>
              <a:buChar char="»"/>
              <a:defRPr kumimoji="1" sz="1300">
                <a:solidFill>
                  <a:schemeClr val="tx1"/>
                </a:solidFill>
                <a:latin typeface="+mn-lt"/>
                <a:ea typeface="+mn-ea"/>
              </a:defRPr>
            </a:lvl6pPr>
            <a:lvl7pPr marL="3192299" indent="-253608" algn="l" defTabSz="1012849" rtl="0" fontAlgn="base">
              <a:spcBef>
                <a:spcPct val="20000"/>
              </a:spcBef>
              <a:spcAft>
                <a:spcPct val="0"/>
              </a:spcAft>
              <a:buChar char="»"/>
              <a:defRPr kumimoji="1" sz="1300">
                <a:solidFill>
                  <a:schemeClr val="tx1"/>
                </a:solidFill>
                <a:latin typeface="+mn-lt"/>
                <a:ea typeface="+mn-ea"/>
              </a:defRPr>
            </a:lvl7pPr>
            <a:lvl8pPr marL="3648793" indent="-253608" algn="l" defTabSz="1012849" rtl="0" fontAlgn="base">
              <a:spcBef>
                <a:spcPct val="20000"/>
              </a:spcBef>
              <a:spcAft>
                <a:spcPct val="0"/>
              </a:spcAft>
              <a:buChar char="»"/>
              <a:defRPr kumimoji="1" sz="1300">
                <a:solidFill>
                  <a:schemeClr val="tx1"/>
                </a:solidFill>
                <a:latin typeface="+mn-lt"/>
                <a:ea typeface="+mn-ea"/>
              </a:defRPr>
            </a:lvl8pPr>
            <a:lvl9pPr marL="4105291" indent="-253608" algn="l" defTabSz="1012849" rtl="0" fontAlgn="base">
              <a:spcBef>
                <a:spcPct val="20000"/>
              </a:spcBef>
              <a:spcAft>
                <a:spcPct val="0"/>
              </a:spcAft>
              <a:buChar char="»"/>
              <a:defRPr kumimoji="1" sz="1300">
                <a:solidFill>
                  <a:schemeClr val="tx1"/>
                </a:solidFill>
                <a:latin typeface="+mn-lt"/>
                <a:ea typeface="+mn-ea"/>
              </a:defRPr>
            </a:lvl9pPr>
          </a:lstStyle>
          <a:p>
            <a:r>
              <a:rPr lang="zh-TW" altLang="en-US" sz="2800" kern="0" dirty="0" smtClean="0">
                <a:latin typeface="微軟正黑體" panose="020B0604030504040204" pitchFamily="34" charset="-120"/>
                <a:ea typeface="微軟正黑體" panose="020B0604030504040204" pitchFamily="34" charset="-120"/>
              </a:rPr>
              <a:t>彩虹菸－恐吸引青少年因好奇而輕易嘗試但可能摻有</a:t>
            </a:r>
            <a:r>
              <a:rPr lang="en-US" altLang="zh-TW" sz="2800" kern="0" dirty="0" smtClean="0">
                <a:latin typeface="微軟正黑體" panose="020B0604030504040204" pitchFamily="34" charset="-120"/>
                <a:ea typeface="微軟正黑體" panose="020B0604030504040204" pitchFamily="34" charset="-120"/>
              </a:rPr>
              <a:t>K</a:t>
            </a:r>
            <a:r>
              <a:rPr lang="zh-TW" altLang="en-US" sz="2800" kern="0" dirty="0" smtClean="0">
                <a:latin typeface="微軟正黑體" panose="020B0604030504040204" pitchFamily="34" charset="-120"/>
                <a:ea typeface="微軟正黑體" panose="020B0604030504040204" pitchFamily="34" charset="-120"/>
              </a:rPr>
              <a:t>他命毒品及搖頭丸粉末。</a:t>
            </a:r>
            <a:endParaRPr lang="zh-TW" altLang="en-US" sz="2800" kern="0" dirty="0">
              <a:latin typeface="微軟正黑體" panose="020B0604030504040204" pitchFamily="34" charset="-120"/>
              <a:ea typeface="微軟正黑體" panose="020B0604030504040204" pitchFamily="34" charset="-120"/>
            </a:endParaRPr>
          </a:p>
        </p:txBody>
      </p:sp>
      <p:pic>
        <p:nvPicPr>
          <p:cNvPr id="11" name="Picture 2" descr="該菸包裝上並無菸酒販售證及品名，警方直覺可疑。（記者李容萍翻攝）"/>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34111" y="3150742"/>
            <a:ext cx="5004742" cy="2810998"/>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7136482" y="5989290"/>
            <a:ext cx="2376264" cy="307777"/>
          </a:xfrm>
          <a:prstGeom prst="rect">
            <a:avLst/>
          </a:prstGeom>
          <a:noFill/>
        </p:spPr>
        <p:txBody>
          <a:bodyPr wrap="square" rtlCol="0">
            <a:spAutoFit/>
          </a:bodyPr>
          <a:lstStyle/>
          <a:p>
            <a:pPr algn="r"/>
            <a:r>
              <a:rPr lang="zh-TW" altLang="en-US" sz="1400" dirty="0" smtClean="0">
                <a:latin typeface="微軟正黑體" panose="020B0604030504040204" pitchFamily="34" charset="-120"/>
                <a:ea typeface="微軟正黑體" panose="020B0604030504040204" pitchFamily="34" charset="-120"/>
              </a:rPr>
              <a:t>圖片來源：自由時報</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1777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3914" y="1164754"/>
            <a:ext cx="5628623" cy="5370824"/>
          </a:xfrm>
        </p:spPr>
      </p:pic>
      <p:sp>
        <p:nvSpPr>
          <p:cNvPr id="6" name="Title 1"/>
          <p:cNvSpPr txBox="1">
            <a:spLocks/>
          </p:cNvSpPr>
          <p:nvPr/>
        </p:nvSpPr>
        <p:spPr bwMode="auto">
          <a:xfrm>
            <a:off x="375030" y="157709"/>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9" name="橢圓 8"/>
          <p:cNvSpPr/>
          <p:nvPr/>
        </p:nvSpPr>
        <p:spPr bwMode="auto">
          <a:xfrm>
            <a:off x="2015145" y="5125194"/>
            <a:ext cx="2880320" cy="648072"/>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50548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a:spLocks/>
          </p:cNvSpPr>
          <p:nvPr/>
        </p:nvSpPr>
        <p:spPr bwMode="auto">
          <a:xfrm>
            <a:off x="375030" y="157708"/>
            <a:ext cx="9137716"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76" tIns="50638" rIns="101276" bIns="50638" numCol="1" anchor="ctr" anchorCtr="0" compatLnSpc="1">
            <a:prstTxWarp prst="textNoShape">
              <a:avLst/>
            </a:prstTxWarp>
          </a:bodyPr>
          <a:lstStyle>
            <a:defPPr>
              <a:defRPr lang="zh-TW"/>
            </a:defPPr>
            <a:lvl1pPr defTabSz="1012585" eaLnBrk="0" hangingPunct="0">
              <a:defRPr sz="3600" b="1">
                <a:solidFill>
                  <a:srgbClr val="01544C"/>
                </a:solidFill>
                <a:latin typeface="+mj-lt"/>
                <a:ea typeface="+mj-ea"/>
                <a:cs typeface="+mj-cs"/>
              </a:defRPr>
            </a:lvl1pPr>
            <a:lvl2pPr defTabSz="1012585" eaLnBrk="0" hangingPunct="0">
              <a:defRPr sz="3200" b="1">
                <a:solidFill>
                  <a:srgbClr val="01544C"/>
                </a:solidFill>
                <a:latin typeface="Arial" charset="0"/>
              </a:defRPr>
            </a:lvl2pPr>
            <a:lvl3pPr defTabSz="1012585" eaLnBrk="0" hangingPunct="0">
              <a:defRPr sz="3200" b="1">
                <a:solidFill>
                  <a:srgbClr val="01544C"/>
                </a:solidFill>
                <a:latin typeface="Arial" charset="0"/>
              </a:defRPr>
            </a:lvl3pPr>
            <a:lvl4pPr defTabSz="1012585" eaLnBrk="0" hangingPunct="0">
              <a:defRPr sz="3200" b="1">
                <a:solidFill>
                  <a:srgbClr val="01544C"/>
                </a:solidFill>
                <a:latin typeface="Arial" charset="0"/>
              </a:defRPr>
            </a:lvl4pPr>
            <a:lvl5pPr defTabSz="1012585" eaLnBrk="0" hangingPunct="0">
              <a:defRPr sz="3200" b="1">
                <a:solidFill>
                  <a:srgbClr val="01544C"/>
                </a:solidFill>
                <a:latin typeface="Arial" charset="0"/>
              </a:defRPr>
            </a:lvl5pPr>
            <a:lvl6pPr marL="456496" defTabSz="1012849" fontAlgn="base">
              <a:spcBef>
                <a:spcPct val="0"/>
              </a:spcBef>
              <a:spcAft>
                <a:spcPct val="0"/>
              </a:spcAft>
              <a:defRPr sz="3200" b="1">
                <a:solidFill>
                  <a:srgbClr val="01544C"/>
                </a:solidFill>
                <a:latin typeface="Arial" charset="0"/>
              </a:defRPr>
            </a:lvl6pPr>
            <a:lvl7pPr marL="912991" defTabSz="1012849" fontAlgn="base">
              <a:spcBef>
                <a:spcPct val="0"/>
              </a:spcBef>
              <a:spcAft>
                <a:spcPct val="0"/>
              </a:spcAft>
              <a:defRPr sz="3200" b="1">
                <a:solidFill>
                  <a:srgbClr val="01544C"/>
                </a:solidFill>
                <a:latin typeface="Arial" charset="0"/>
              </a:defRPr>
            </a:lvl7pPr>
            <a:lvl8pPr marL="1369488" defTabSz="1012849" fontAlgn="base">
              <a:spcBef>
                <a:spcPct val="0"/>
              </a:spcBef>
              <a:spcAft>
                <a:spcPct val="0"/>
              </a:spcAft>
              <a:defRPr sz="3200" b="1">
                <a:solidFill>
                  <a:srgbClr val="01544C"/>
                </a:solidFill>
                <a:latin typeface="Arial" charset="0"/>
              </a:defRPr>
            </a:lvl8pPr>
            <a:lvl9pPr marL="1825983" defTabSz="1012849" fontAlgn="base">
              <a:spcBef>
                <a:spcPct val="0"/>
              </a:spcBef>
              <a:spcAft>
                <a:spcPct val="0"/>
              </a:spcAft>
              <a:defRPr sz="3200" b="1">
                <a:solidFill>
                  <a:srgbClr val="01544C"/>
                </a:solidFill>
                <a:latin typeface="Arial" charset="0"/>
              </a:defRPr>
            </a:lvl9pPr>
          </a:lstStyle>
          <a:p>
            <a:r>
              <a:rPr lang="zh-TW" altLang="en-US" dirty="0">
                <a:latin typeface="微軟正黑體" panose="020B0604030504040204" pitchFamily="34" charset="-120"/>
                <a:ea typeface="微軟正黑體" panose="020B0604030504040204" pitchFamily="34" charset="-120"/>
              </a:rPr>
              <a:t>壹、認識新型態毒品（新興毒品）</a:t>
            </a:r>
          </a:p>
        </p:txBody>
      </p:sp>
      <p:sp>
        <p:nvSpPr>
          <p:cNvPr id="2" name="文字方塊 1"/>
          <p:cNvSpPr txBox="1"/>
          <p:nvPr/>
        </p:nvSpPr>
        <p:spPr>
          <a:xfrm>
            <a:off x="1087810" y="1240073"/>
            <a:ext cx="1638590" cy="461665"/>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K</a:t>
            </a:r>
            <a:r>
              <a:rPr lang="zh-TW" altLang="en-US" b="1" dirty="0" smtClean="0">
                <a:latin typeface="微軟正黑體" panose="020B0604030504040204" pitchFamily="34" charset="-120"/>
                <a:ea typeface="微軟正黑體" panose="020B0604030504040204" pitchFamily="34" charset="-120"/>
              </a:rPr>
              <a:t>他命外觀</a:t>
            </a:r>
            <a:endParaRPr lang="zh-TW" altLang="en-US" b="1" dirty="0">
              <a:latin typeface="微軟正黑體" panose="020B0604030504040204" pitchFamily="34" charset="-120"/>
              <a:ea typeface="微軟正黑體" panose="020B0604030504040204" pitchFamily="34" charset="-120"/>
            </a:endParaRPr>
          </a:p>
        </p:txBody>
      </p:sp>
      <p:pic>
        <p:nvPicPr>
          <p:cNvPr id="9" name="Picture 2" descr="C:\Users\Y120406357\Pictures\1409877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5802" y="1830363"/>
            <a:ext cx="4888724" cy="3666543"/>
          </a:xfrm>
          <a:noFill/>
        </p:spPr>
      </p:pic>
      <p:sp>
        <p:nvSpPr>
          <p:cNvPr id="10" name="矩形 9"/>
          <p:cNvSpPr/>
          <p:nvPr/>
        </p:nvSpPr>
        <p:spPr>
          <a:xfrm>
            <a:off x="1451500" y="5734357"/>
            <a:ext cx="6984776" cy="830997"/>
          </a:xfrm>
          <a:prstGeom prst="rect">
            <a:avLst/>
          </a:prstGeom>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神情恍惚、步伐顛簸、鼻水直流，口鼻周邊及雙手沾有不明白色粉末，為使用毒品</a:t>
            </a:r>
            <a:r>
              <a:rPr lang="en-US" altLang="zh-TW" b="1" dirty="0">
                <a:solidFill>
                  <a:srgbClr val="FF0000"/>
                </a:solidFill>
                <a:latin typeface="微軟正黑體" panose="020B0604030504040204" pitchFamily="34" charset="-120"/>
                <a:ea typeface="微軟正黑體" panose="020B0604030504040204" pitchFamily="34" charset="-120"/>
              </a:rPr>
              <a:t>(K</a:t>
            </a:r>
            <a:r>
              <a:rPr lang="zh-TW" altLang="en-US" b="1" dirty="0">
                <a:solidFill>
                  <a:srgbClr val="FF0000"/>
                </a:solidFill>
                <a:latin typeface="微軟正黑體" panose="020B0604030504040204" pitchFamily="34" charset="-120"/>
                <a:ea typeface="微軟正黑體" panose="020B0604030504040204" pitchFamily="34" charset="-120"/>
              </a:rPr>
              <a:t>他命</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徵兆。</a:t>
            </a:r>
          </a:p>
        </p:txBody>
      </p:sp>
      <p:pic>
        <p:nvPicPr>
          <p:cNvPr id="13" name="內容版面配置區 3"/>
          <p:cNvPicPr>
            <a:picLocks noChangeAspect="1"/>
          </p:cNvPicPr>
          <p:nvPr/>
        </p:nvPicPr>
        <p:blipFill rotWithShape="1">
          <a:blip r:embed="rId3" cstate="email">
            <a:extLst>
              <a:ext uri="{28A0092B-C50C-407E-A947-70E740481C1C}">
                <a14:useLocalDpi xmlns:a14="http://schemas.microsoft.com/office/drawing/2010/main" val="0"/>
              </a:ext>
            </a:extLst>
          </a:blip>
          <a:srcRect t="26497" r="21255"/>
          <a:stretch/>
        </p:blipFill>
        <p:spPr bwMode="auto">
          <a:xfrm>
            <a:off x="6204028" y="1830362"/>
            <a:ext cx="2232248" cy="370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54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專案起始會議">
  <a:themeElements>
    <a:clrScheme name="專案起始會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專案起始會議">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專案起始會議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專案起始會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專案起始會議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專案起始會議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專案起始會議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專案起始會議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專案起始會議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D:\Document\iso\專案起始會議.ppt</Template>
  <TotalTime>71451</TotalTime>
  <Words>1413</Words>
  <Application>Microsoft Office PowerPoint</Application>
  <PresentationFormat>自訂</PresentationFormat>
  <Paragraphs>181</Paragraphs>
  <Slides>43</Slides>
  <Notes>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43</vt:i4>
      </vt:variant>
    </vt:vector>
  </HeadingPairs>
  <TitlesOfParts>
    <vt:vector size="55" baseType="lpstr">
      <vt:lpstr>Arial Unicode MS</vt:lpstr>
      <vt:lpstr>文鼎粗隸</vt:lpstr>
      <vt:lpstr>微軟正黑體</vt:lpstr>
      <vt:lpstr>微軟正黑體</vt:lpstr>
      <vt:lpstr>新細明體</vt:lpstr>
      <vt:lpstr>標楷體</vt:lpstr>
      <vt:lpstr>Arial</vt:lpstr>
      <vt:lpstr>Calibri</vt:lpstr>
      <vt:lpstr>Rod</vt:lpstr>
      <vt:lpstr>Times New Roman</vt:lpstr>
      <vt:lpstr>Wingdings</vt:lpstr>
      <vt:lpstr>專案起始會議</vt:lpstr>
      <vt:lpstr>PowerPoint 簡報</vt:lpstr>
      <vt:lpstr>PowerPoint 簡報</vt:lpstr>
      <vt:lpstr>PowerPoint 簡報</vt:lpstr>
      <vt:lpstr>PowerPoint 簡報</vt:lpstr>
      <vt:lpstr>提高警覺： 包裝外觀判斷-下緣切除再重新熱壓合（短一截）</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吸毒的感覺</vt:lpstr>
      <vt:lpstr>上癮的原因</vt:lpstr>
      <vt:lpstr>PowerPoint 簡報</vt:lpstr>
      <vt:lpstr>PowerPoint 簡報</vt:lpstr>
      <vt:lpstr>PowerPoint 簡報</vt:lpstr>
      <vt:lpstr>青少年藥物/毒品濫用影響</vt:lpstr>
      <vt:lpstr>PowerPoint 簡報</vt:lpstr>
      <vt:lpstr>PowerPoint 簡報</vt:lpstr>
      <vt:lpstr>PowerPoint 簡報</vt:lpstr>
      <vt:lpstr>PowerPoint 簡報</vt:lpstr>
      <vt:lpstr>PowerPoint 簡報</vt:lpstr>
      <vt:lpstr>PowerPoint 簡報</vt:lpstr>
      <vt:lpstr>   輔導目標</vt:lpstr>
      <vt:lpstr>PowerPoint 簡報</vt:lpstr>
      <vt:lpstr>PowerPoint 簡報</vt:lpstr>
      <vt:lpstr>PowerPoint 簡報</vt:lpstr>
      <vt:lpstr>PowerPoint 簡報</vt:lpstr>
      <vt:lpstr>PowerPoint 簡報</vt:lpstr>
      <vt:lpstr>PowerPoint 簡報</vt:lpstr>
      <vt:lpstr>PowerPoint 簡報</vt:lpstr>
      <vt:lpstr>PowerPoint 簡報</vt:lpstr>
      <vt:lpstr>用風箏理論協助孩子 </vt:lpstr>
      <vt:lpstr>用彩虹的眼睛看少年</vt:lpstr>
      <vt:lpstr>PowerPoint 簡報</vt:lpstr>
    </vt:vector>
  </TitlesOfParts>
  <Company>中國信託商業銀行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2006nnnn – xxxxxxxx專案</dc:title>
  <dc:creator>王美欣(Maggie Wang)</dc:creator>
  <cp:lastModifiedBy>user</cp:lastModifiedBy>
  <cp:revision>1930</cp:revision>
  <cp:lastPrinted>2018-06-21T09:16:23Z</cp:lastPrinted>
  <dcterms:created xsi:type="dcterms:W3CDTF">2002-08-23T08:33:24Z</dcterms:created>
  <dcterms:modified xsi:type="dcterms:W3CDTF">2018-10-29T03:25:10Z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{20071207-1324-35E4-A7EF-7695825628D9}</vt:lpwstr>
  </property>
  <property fmtid="{D5CDD505-2E9C-101B-9397-08002B2CF9AE}" pid="3" name="Owner">
    <vt:lpwstr>3</vt:lpwstr>
  </property>
  <property fmtid="{D5CDD505-2E9C-101B-9397-08002B2CF9AE}" pid="4" name="Status">
    <vt:lpwstr>草稿</vt:lpwstr>
  </property>
</Properties>
</file>