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402" r:id="rId2"/>
    <p:sldMasterId id="2147484444" r:id="rId3"/>
    <p:sldMasterId id="2147484456" r:id="rId4"/>
    <p:sldMasterId id="2147484468" r:id="rId5"/>
  </p:sldMasterIdLst>
  <p:notesMasterIdLst>
    <p:notesMasterId r:id="rId17"/>
  </p:notesMasterIdLst>
  <p:handoutMasterIdLst>
    <p:handoutMasterId r:id="rId18"/>
  </p:handoutMasterIdLst>
  <p:sldIdLst>
    <p:sldId id="453" r:id="rId6"/>
    <p:sldId id="454" r:id="rId7"/>
    <p:sldId id="455" r:id="rId8"/>
    <p:sldId id="456" r:id="rId9"/>
    <p:sldId id="446" r:id="rId10"/>
    <p:sldId id="447" r:id="rId11"/>
    <p:sldId id="458" r:id="rId12"/>
    <p:sldId id="459" r:id="rId13"/>
    <p:sldId id="460" r:id="rId14"/>
    <p:sldId id="462" r:id="rId15"/>
    <p:sldId id="452" r:id="rId16"/>
  </p:sldIdLst>
  <p:sldSz cx="12192000" cy="6858000"/>
  <p:notesSz cx="6797675" cy="9926638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00"/>
    <a:srgbClr val="990033"/>
    <a:srgbClr val="33CCCC"/>
    <a:srgbClr val="33CCFF"/>
    <a:srgbClr val="333399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4906" autoAdjust="0"/>
  </p:normalViewPr>
  <p:slideViewPr>
    <p:cSldViewPr>
      <p:cViewPr varScale="1">
        <p:scale>
          <a:sx n="94" d="100"/>
          <a:sy n="94" d="100"/>
        </p:scale>
        <p:origin x="82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effectLst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effectLst/>
              </a:defRPr>
            </a:lvl1pPr>
          </a:lstStyle>
          <a:p>
            <a:pPr>
              <a:defRPr/>
            </a:pPr>
            <a:fld id="{1E843CE8-AA1F-47B7-96F8-9333F19A81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1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511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76288"/>
            <a:ext cx="6615112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73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730750"/>
            <a:ext cx="4970462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1500"/>
            <a:ext cx="29511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>
                <a:effectLst/>
                <a:latin typeface="Comic Sans MS" pitchFamily="66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9461500"/>
            <a:ext cx="2951163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25" tIns="46412" rIns="92825" bIns="46412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>
                <a:effectLst/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E1499B24-A7F5-4E18-8BD7-05F9B17EA1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9538" y="776288"/>
            <a:ext cx="6615112" cy="3721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DF363-D646-4F22-A0BE-5B8C3839D5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8759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76288"/>
            <a:ext cx="6615112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99B24-A7F5-4E18-8BD7-05F9B17EA15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557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76288"/>
            <a:ext cx="6615112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99B24-A7F5-4E18-8BD7-05F9B17EA15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3049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09538" y="776288"/>
            <a:ext cx="6615112" cy="3721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1499B24-A7F5-4E18-8BD7-05F9B17EA15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327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7517" y="12701"/>
            <a:ext cx="1186180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1" y="234950"/>
            <a:ext cx="5050367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1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zh-TW" altLang="en-US"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5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zh-TW" altLang="en-US" sz="20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2267" y="5054601"/>
            <a:ext cx="9076267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333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065867" y="4051300"/>
            <a:ext cx="8043333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00BE0-722E-4FB6-8412-0290224B3E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1364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FF54B-AC27-42CC-A854-42B221E0DF9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56793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457201"/>
            <a:ext cx="2743200" cy="56689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457201"/>
            <a:ext cx="8026400" cy="5668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E409-8C5E-4C9C-8E9C-4346E0CE16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38184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457200"/>
            <a:ext cx="9160933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B12F3-4DAB-4246-8143-23E430A997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7957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標題及文字在物件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16000" y="457200"/>
            <a:ext cx="9160933" cy="8382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10972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3938589"/>
            <a:ext cx="10972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D1A7F-02D5-4758-A836-66B346ADBA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93561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14895" y="2498898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7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1805195" y="3189017"/>
            <a:ext cx="1380229" cy="138011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8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04913" y="4539125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0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72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7746327" y="2498898"/>
            <a:ext cx="3900772" cy="3900433"/>
          </a:xfrm>
          <a:prstGeom prst="ellipse">
            <a:avLst/>
          </a:prstGeom>
          <a:solidFill>
            <a:schemeClr val="accent1">
              <a:alpha val="69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  <p:sp>
        <p:nvSpPr>
          <p:cNvPr id="10" name="図プレースホルダー 7"/>
          <p:cNvSpPr>
            <a:spLocks noGrp="1"/>
          </p:cNvSpPr>
          <p:nvPr>
            <p:ph type="pic" sz="quarter" idx="18" hasCustomPrompt="1"/>
          </p:nvPr>
        </p:nvSpPr>
        <p:spPr>
          <a:xfrm>
            <a:off x="9036626" y="3189017"/>
            <a:ext cx="1380229" cy="1380110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1" name="タイトル 1"/>
          <p:cNvSpPr>
            <a:spLocks noGrp="1"/>
          </p:cNvSpPr>
          <p:nvPr>
            <p:ph type="ctrTitle" hasCustomPrompt="1"/>
          </p:nvPr>
        </p:nvSpPr>
        <p:spPr>
          <a:xfrm>
            <a:off x="7836344" y="4539125"/>
            <a:ext cx="3720736" cy="793171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100000"/>
              </a:lnSpc>
              <a:defRPr sz="20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altLang="ja-JP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95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build="p" animBg="1">
        <p:tmplLst>
          <p:tmpl>
            <p:tnLst>
              <p:par>
                <p:cTn presetID="14" presetClass="entr" presetSubtype="1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click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1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sp>
        <p:nvSpPr>
          <p:cNvPr id="4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90" y="818710"/>
            <a:ext cx="11222220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1" y="2270292"/>
            <a:ext cx="11222220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23" hasCustomPrompt="1"/>
          </p:nvPr>
        </p:nvSpPr>
        <p:spPr>
          <a:xfrm>
            <a:off x="0" y="3429000"/>
            <a:ext cx="12192000" cy="3429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505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>
        <p:tmplLst>
          <p:tmpl lvl="1"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78867"/>
            <a:ext cx="12192000" cy="660400"/>
          </a:xfrm>
          <a:solidFill>
            <a:schemeClr val="accent1">
              <a:alpha val="69000"/>
            </a:schemeClr>
          </a:solidFill>
        </p:spPr>
        <p:txBody>
          <a:bodyPr anchor="ctr">
            <a:noAutofit/>
          </a:bodyPr>
          <a:lstStyle>
            <a:lvl1pPr algn="ctr">
              <a:defRPr sz="2000" spc="3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kumimoji="1" lang="en-US" altLang="ja-JP" dirty="0" smtClean="0"/>
              <a:t>TEXT</a:t>
            </a:r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2" hasCustomPrompt="1"/>
          </p:nvPr>
        </p:nvSpPr>
        <p:spPr>
          <a:xfrm>
            <a:off x="-529" y="5139190"/>
            <a:ext cx="12192000" cy="1718810"/>
          </a:xfrm>
          <a:solidFill>
            <a:schemeClr val="tx2">
              <a:alpha val="69000"/>
            </a:schemeClr>
          </a:solidFill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20702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uiExpand="1" build="allAtOnce" animBg="1">
        <p:tmplLst>
          <p:tmpl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uiExpand="1" build="allAtOnce" animBg="1">
        <p:tmplLst>
          <p:tmpl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and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>
          <a:xfrm>
            <a:off x="0" y="4209088"/>
            <a:ext cx="12192000" cy="264891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2192000" cy="4209087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4"/>
          <p:cNvSpPr>
            <a:spLocks noGrp="1"/>
          </p:cNvSpPr>
          <p:nvPr>
            <p:ph type="body" sz="quarter" idx="25" hasCustomPrompt="1"/>
          </p:nvPr>
        </p:nvSpPr>
        <p:spPr>
          <a:xfrm>
            <a:off x="5330229" y="3441616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5" name="図プレースホルダー 2"/>
          <p:cNvSpPr>
            <a:spLocks noGrp="1"/>
          </p:cNvSpPr>
          <p:nvPr>
            <p:ph type="pic" sz="quarter" idx="26" hasCustomPrompt="1"/>
          </p:nvPr>
        </p:nvSpPr>
        <p:spPr>
          <a:xfrm>
            <a:off x="5720398" y="3831661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4492377" y="5429399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7" name="テキスト プレースホルダー 11"/>
          <p:cNvSpPr>
            <a:spLocks noGrp="1"/>
          </p:cNvSpPr>
          <p:nvPr>
            <p:ph type="body" sz="quarter" idx="28" hasCustomPrompt="1"/>
          </p:nvPr>
        </p:nvSpPr>
        <p:spPr>
          <a:xfrm>
            <a:off x="4492377" y="5043113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8" name="テキスト プレースホルダー 4"/>
          <p:cNvSpPr>
            <a:spLocks noGrp="1"/>
          </p:cNvSpPr>
          <p:nvPr>
            <p:ph type="body" sz="quarter" idx="29" hasCustomPrompt="1"/>
          </p:nvPr>
        </p:nvSpPr>
        <p:spPr>
          <a:xfrm>
            <a:off x="1805151" y="3440427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9" name="図プレースホルダー 2"/>
          <p:cNvSpPr>
            <a:spLocks noGrp="1"/>
          </p:cNvSpPr>
          <p:nvPr>
            <p:ph type="pic" sz="quarter" idx="30" hasCustomPrompt="1"/>
          </p:nvPr>
        </p:nvSpPr>
        <p:spPr>
          <a:xfrm>
            <a:off x="2195319" y="3830472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67298" y="5428210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32" hasCustomPrompt="1"/>
          </p:nvPr>
        </p:nvSpPr>
        <p:spPr>
          <a:xfrm>
            <a:off x="967298" y="5041924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4"/>
          <p:cNvSpPr>
            <a:spLocks noGrp="1"/>
          </p:cNvSpPr>
          <p:nvPr>
            <p:ph type="body" sz="quarter" idx="33" hasCustomPrompt="1"/>
          </p:nvPr>
        </p:nvSpPr>
        <p:spPr>
          <a:xfrm>
            <a:off x="8858680" y="3438503"/>
            <a:ext cx="1530483" cy="1530350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23" name="図プレースホルダー 2"/>
          <p:cNvSpPr>
            <a:spLocks noGrp="1"/>
          </p:cNvSpPr>
          <p:nvPr>
            <p:ph type="pic" sz="quarter" idx="34" hasCustomPrompt="1"/>
          </p:nvPr>
        </p:nvSpPr>
        <p:spPr>
          <a:xfrm>
            <a:off x="9248849" y="3828548"/>
            <a:ext cx="750148" cy="75008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24" name="テキスト プレースホルダー 11"/>
          <p:cNvSpPr>
            <a:spLocks noGrp="1"/>
          </p:cNvSpPr>
          <p:nvPr>
            <p:ph type="body" sz="quarter" idx="35" hasCustomPrompt="1"/>
          </p:nvPr>
        </p:nvSpPr>
        <p:spPr>
          <a:xfrm>
            <a:off x="8020827" y="5426286"/>
            <a:ext cx="3206188" cy="952724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5" name="テキスト プレースホルダー 11"/>
          <p:cNvSpPr>
            <a:spLocks noGrp="1"/>
          </p:cNvSpPr>
          <p:nvPr>
            <p:ph type="body" sz="quarter" idx="36" hasCustomPrompt="1"/>
          </p:nvPr>
        </p:nvSpPr>
        <p:spPr>
          <a:xfrm>
            <a:off x="8020827" y="5040000"/>
            <a:ext cx="3206188" cy="515469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defRPr sz="16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47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7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  <p:bldP spid="2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 userDrawn="1"/>
        </p:nvSpPr>
        <p:spPr>
          <a:xfrm>
            <a:off x="0" y="0"/>
            <a:ext cx="12192000" cy="396906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3939058"/>
            <a:ext cx="12192000" cy="2918943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pic>
        <p:nvPicPr>
          <p:cNvPr id="11" name="図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668" y="736566"/>
            <a:ext cx="553701" cy="279513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" name="図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7183" y="787096"/>
            <a:ext cx="863741" cy="299650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911" y="638690"/>
            <a:ext cx="1119183" cy="329331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609" y="984550"/>
            <a:ext cx="964460" cy="2788309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393" y="726708"/>
            <a:ext cx="761923" cy="271810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84890" y="4299097"/>
            <a:ext cx="11222220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75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7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484891" y="5750678"/>
            <a:ext cx="11222220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800" spc="1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65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CFC57-65E6-4B86-8708-5C5706CBD0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47040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 -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55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580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505686" y="1133745"/>
            <a:ext cx="6931372" cy="216024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6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4505686" y="3323989"/>
            <a:ext cx="6931372" cy="22052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4499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1" hasCustomPrompt="1"/>
          </p:nvPr>
        </p:nvSpPr>
        <p:spPr>
          <a:xfrm>
            <a:off x="6238122" y="3886200"/>
            <a:ext cx="5953879" cy="2190511"/>
          </a:xfrm>
          <a:custGeom>
            <a:avLst/>
            <a:gdLst/>
            <a:ahLst/>
            <a:cxnLst/>
            <a:rect l="l" t="t" r="r" b="b"/>
            <a:pathLst>
              <a:path w="8930042" h="3285766">
                <a:moveTo>
                  <a:pt x="1032594" y="0"/>
                </a:moveTo>
                <a:lnTo>
                  <a:pt x="8930042" y="0"/>
                </a:lnTo>
                <a:lnTo>
                  <a:pt x="8930042" y="3278042"/>
                </a:lnTo>
                <a:lnTo>
                  <a:pt x="1035115" y="3278042"/>
                </a:lnTo>
                <a:lnTo>
                  <a:pt x="1035115" y="3285766"/>
                </a:lnTo>
                <a:lnTo>
                  <a:pt x="1032681" y="3278042"/>
                </a:lnTo>
                <a:lnTo>
                  <a:pt x="1032594" y="3278042"/>
                </a:lnTo>
                <a:lnTo>
                  <a:pt x="1032594" y="3277764"/>
                </a:lnTo>
                <a:lnTo>
                  <a:pt x="0" y="401"/>
                </a:lnTo>
                <a:lnTo>
                  <a:pt x="1032594" y="401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  Add an image</a:t>
            </a:r>
            <a:endParaRPr kumimoji="1" lang="ja-JP" altLang="en-US" dirty="0"/>
          </a:p>
        </p:txBody>
      </p:sp>
      <p:grpSp>
        <p:nvGrpSpPr>
          <p:cNvPr id="9" name="グループ化 8"/>
          <p:cNvGrpSpPr/>
          <p:nvPr userDrawn="1"/>
        </p:nvGrpSpPr>
        <p:grpSpPr>
          <a:xfrm>
            <a:off x="0" y="0"/>
            <a:ext cx="7176213" cy="6856414"/>
            <a:chOff x="0" y="0"/>
            <a:chExt cx="10763386" cy="10284621"/>
          </a:xfrm>
        </p:grpSpPr>
        <p:sp>
          <p:nvSpPr>
            <p:cNvPr id="6" name="直角三角形 5"/>
            <p:cNvSpPr/>
            <p:nvPr userDrawn="1"/>
          </p:nvSpPr>
          <p:spPr>
            <a:xfrm>
              <a:off x="7523026" y="0"/>
              <a:ext cx="3240360" cy="10284621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solidFill>
                  <a:schemeClr val="tx1"/>
                </a:solidFill>
              </a:endParaRPr>
            </a:p>
          </p:txBody>
        </p:sp>
        <p:sp>
          <p:nvSpPr>
            <p:cNvPr id="8" name="正方形/長方形 7"/>
            <p:cNvSpPr/>
            <p:nvPr userDrawn="1"/>
          </p:nvSpPr>
          <p:spPr>
            <a:xfrm>
              <a:off x="0" y="0"/>
              <a:ext cx="7523026" cy="1027804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000">
                <a:solidFill>
                  <a:schemeClr val="tx1"/>
                </a:solidFill>
              </a:endParaRPr>
            </a:p>
          </p:txBody>
        </p:sp>
      </p:grpSp>
      <p:sp>
        <p:nvSpPr>
          <p:cNvPr id="14" name="図プレースホルダー 13"/>
          <p:cNvSpPr>
            <a:spLocks noGrp="1"/>
          </p:cNvSpPr>
          <p:nvPr>
            <p:ph type="pic" sz="quarter" idx="10" hasCustomPrompt="1"/>
          </p:nvPr>
        </p:nvSpPr>
        <p:spPr>
          <a:xfrm>
            <a:off x="1681" y="788708"/>
            <a:ext cx="5952832" cy="2186926"/>
          </a:xfrm>
          <a:custGeom>
            <a:avLst/>
            <a:gdLst/>
            <a:ahLst/>
            <a:cxnLst/>
            <a:rect l="l" t="t" r="r" b="b"/>
            <a:pathLst>
              <a:path w="8928474" h="3280389">
                <a:moveTo>
                  <a:pt x="7894927" y="0"/>
                </a:moveTo>
                <a:lnTo>
                  <a:pt x="7897361" y="7724"/>
                </a:lnTo>
                <a:lnTo>
                  <a:pt x="7897448" y="7724"/>
                </a:lnTo>
                <a:lnTo>
                  <a:pt x="7897448" y="8002"/>
                </a:lnTo>
                <a:lnTo>
                  <a:pt x="8928474" y="3280389"/>
                </a:lnTo>
                <a:lnTo>
                  <a:pt x="0" y="3280389"/>
                </a:lnTo>
                <a:lnTo>
                  <a:pt x="0" y="7724"/>
                </a:lnTo>
                <a:lnTo>
                  <a:pt x="7894927" y="7724"/>
                </a:lnTo>
                <a:close/>
              </a:path>
            </a:pathLst>
          </a:custGeo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19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433346" y="3748029"/>
            <a:ext cx="5282151" cy="11965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0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424879" y="3066144"/>
            <a:ext cx="5282151" cy="6937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15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1" name="テキスト プレースホルダー 11"/>
          <p:cNvSpPr>
            <a:spLocks noGrp="1"/>
          </p:cNvSpPr>
          <p:nvPr>
            <p:ph type="body" sz="quarter" idx="17" hasCustomPrompt="1"/>
          </p:nvPr>
        </p:nvSpPr>
        <p:spPr>
          <a:xfrm>
            <a:off x="6529875" y="2452629"/>
            <a:ext cx="5282151" cy="1196504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22" name="テキスト プレースホルダー 11"/>
          <p:cNvSpPr>
            <a:spLocks noGrp="1"/>
          </p:cNvSpPr>
          <p:nvPr>
            <p:ph type="body" sz="quarter" idx="18" hasCustomPrompt="1"/>
          </p:nvPr>
        </p:nvSpPr>
        <p:spPr>
          <a:xfrm>
            <a:off x="6521407" y="1770744"/>
            <a:ext cx="5282151" cy="6937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spc="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6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9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3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25457" y="29028"/>
            <a:ext cx="2400208" cy="24000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4" name="図プレースホルダー 5"/>
          <p:cNvSpPr>
            <a:spLocks noGrp="1"/>
          </p:cNvSpPr>
          <p:nvPr>
            <p:ph type="pic" sz="quarter" idx="13" hasCustomPrompt="1"/>
          </p:nvPr>
        </p:nvSpPr>
        <p:spPr>
          <a:xfrm>
            <a:off x="2458716" y="29028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5" name="図プレースホルダー 5"/>
          <p:cNvSpPr>
            <a:spLocks noGrp="1"/>
          </p:cNvSpPr>
          <p:nvPr>
            <p:ph type="pic" sz="quarter" idx="14" hasCustomPrompt="1"/>
          </p:nvPr>
        </p:nvSpPr>
        <p:spPr>
          <a:xfrm>
            <a:off x="4891973" y="29028"/>
            <a:ext cx="2400208" cy="2400000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5" hasCustomPrompt="1"/>
          </p:nvPr>
        </p:nvSpPr>
        <p:spPr>
          <a:xfrm>
            <a:off x="7326092" y="29028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7" name="図プレースホルダー 5"/>
          <p:cNvSpPr>
            <a:spLocks noGrp="1"/>
          </p:cNvSpPr>
          <p:nvPr>
            <p:ph type="pic" sz="quarter" idx="16" hasCustomPrompt="1"/>
          </p:nvPr>
        </p:nvSpPr>
        <p:spPr>
          <a:xfrm>
            <a:off x="9758492" y="29028"/>
            <a:ext cx="2400208" cy="240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8" name="図プレースホルダー 5"/>
          <p:cNvSpPr>
            <a:spLocks noGrp="1"/>
          </p:cNvSpPr>
          <p:nvPr>
            <p:ph type="pic" sz="quarter" idx="17" hasCustomPrompt="1"/>
          </p:nvPr>
        </p:nvSpPr>
        <p:spPr>
          <a:xfrm>
            <a:off x="23956" y="4419110"/>
            <a:ext cx="2400208" cy="2400000"/>
          </a:xfrm>
          <a:solidFill>
            <a:schemeClr val="accent1"/>
          </a:solidFill>
        </p:spPr>
        <p:txBody>
          <a:bodyPr/>
          <a:lstStyle>
            <a:lvl1pPr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  <p:sp>
        <p:nvSpPr>
          <p:cNvPr id="9" name="図プレースホルダー 5"/>
          <p:cNvSpPr>
            <a:spLocks noGrp="1"/>
          </p:cNvSpPr>
          <p:nvPr>
            <p:ph type="pic" sz="quarter" idx="18" hasCustomPrompt="1"/>
          </p:nvPr>
        </p:nvSpPr>
        <p:spPr>
          <a:xfrm>
            <a:off x="2457215" y="4419110"/>
            <a:ext cx="2400208" cy="24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0" name="図プレースホルダー 5"/>
          <p:cNvSpPr>
            <a:spLocks noGrp="1"/>
          </p:cNvSpPr>
          <p:nvPr>
            <p:ph type="pic" sz="quarter" idx="19" hasCustomPrompt="1"/>
          </p:nvPr>
        </p:nvSpPr>
        <p:spPr>
          <a:xfrm>
            <a:off x="4890473" y="4419110"/>
            <a:ext cx="2400208" cy="2400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1" name="図プレースホルダー 5"/>
          <p:cNvSpPr>
            <a:spLocks noGrp="1"/>
          </p:cNvSpPr>
          <p:nvPr>
            <p:ph type="pic" sz="quarter" idx="20" hasCustomPrompt="1"/>
          </p:nvPr>
        </p:nvSpPr>
        <p:spPr>
          <a:xfrm>
            <a:off x="7324592" y="4419110"/>
            <a:ext cx="2400208" cy="2400000"/>
          </a:xfrm>
          <a:solidFill>
            <a:schemeClr val="accent1">
              <a:lumMod val="50000"/>
            </a:schemeClr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2" name="図プレースホルダー 5"/>
          <p:cNvSpPr>
            <a:spLocks noGrp="1"/>
          </p:cNvSpPr>
          <p:nvPr>
            <p:ph type="pic" sz="quarter" idx="21" hasCustomPrompt="1"/>
          </p:nvPr>
        </p:nvSpPr>
        <p:spPr>
          <a:xfrm>
            <a:off x="9756991" y="4419110"/>
            <a:ext cx="2400208" cy="2400000"/>
          </a:xfrm>
          <a:solidFill>
            <a:schemeClr val="accent1"/>
          </a:solidFill>
        </p:spPr>
        <p:txBody>
          <a:bodyPr>
            <a:normAutofit/>
          </a:bodyPr>
          <a:lstStyle>
            <a:lvl1pPr marL="0" marR="0" indent="0" algn="l" defTabSz="81637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 smtClean="0"/>
          </a:p>
          <a:p>
            <a:endParaRPr kumimoji="1" lang="ja-JP" altLang="en-US" dirty="0"/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22" hasCustomPrompt="1"/>
          </p:nvPr>
        </p:nvSpPr>
        <p:spPr>
          <a:xfrm>
            <a:off x="814956" y="2678917"/>
            <a:ext cx="10562089" cy="725346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700" spc="3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814957" y="3489007"/>
            <a:ext cx="10562089" cy="720080"/>
          </a:xfrm>
        </p:spPr>
        <p:txBody>
          <a:bodyPr anchor="t">
            <a:noAutofit/>
          </a:bodyPr>
          <a:lstStyle>
            <a:lvl1pPr algn="ctr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7895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フリーフォーム 6"/>
          <p:cNvSpPr/>
          <p:nvPr userDrawn="1"/>
        </p:nvSpPr>
        <p:spPr>
          <a:xfrm rot="5400000">
            <a:off x="-279342" y="279345"/>
            <a:ext cx="6858001" cy="6299313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3" y="1358771"/>
            <a:ext cx="5551099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44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576096" y="773706"/>
            <a:ext cx="5101009" cy="531059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267053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10" name="フリーフォーム 9"/>
          <p:cNvSpPr/>
          <p:nvPr userDrawn="1"/>
        </p:nvSpPr>
        <p:spPr>
          <a:xfrm rot="5400000">
            <a:off x="-279342" y="279345"/>
            <a:ext cx="6858001" cy="6299313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sz="100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6095" y="788709"/>
            <a:ext cx="5131015" cy="29703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304853" y="1358771"/>
            <a:ext cx="5551099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4400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546088" y="3879052"/>
            <a:ext cx="5161021" cy="2205245"/>
          </a:xfrm>
        </p:spPr>
        <p:txBody>
          <a:bodyPr anchor="t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 hasCustomPrompt="1"/>
          </p:nvPr>
        </p:nvSpPr>
        <p:spPr>
          <a:xfrm>
            <a:off x="6666114" y="879748"/>
            <a:ext cx="4950980" cy="2788248"/>
          </a:xfrm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 smtClean="0"/>
              <a:t>Add an image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3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9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>
        <p:tmplLst>
          <p:tmpl>
            <p:tnLst>
              <p:par>
                <p:cTn presetID="2" presetClass="entr" presetSubtype="9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6178388" y="1718810"/>
            <a:ext cx="5341057" cy="825092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spcBef>
                <a:spcPts val="0"/>
              </a:spcBef>
              <a:defRPr sz="36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5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6928535" y="2648913"/>
            <a:ext cx="4590380" cy="720080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8" name="図プレースホルダー 7"/>
          <p:cNvSpPr>
            <a:spLocks noGrp="1"/>
          </p:cNvSpPr>
          <p:nvPr>
            <p:ph type="pic" sz="quarter" idx="25" hasCustomPrompt="1"/>
          </p:nvPr>
        </p:nvSpPr>
        <p:spPr>
          <a:xfrm>
            <a:off x="6177859" y="2648914"/>
            <a:ext cx="720787" cy="719667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9" name="図プレースホルダー 7"/>
          <p:cNvSpPr>
            <a:spLocks noGrp="1"/>
          </p:cNvSpPr>
          <p:nvPr>
            <p:ph type="pic" sz="quarter" idx="26" hasCustomPrompt="1"/>
          </p:nvPr>
        </p:nvSpPr>
        <p:spPr>
          <a:xfrm>
            <a:off x="6178389" y="4449663"/>
            <a:ext cx="480095" cy="47934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27" hasCustomPrompt="1"/>
          </p:nvPr>
        </p:nvSpPr>
        <p:spPr>
          <a:xfrm>
            <a:off x="6658484" y="4449664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3" name="図プレースホルダー 7"/>
          <p:cNvSpPr>
            <a:spLocks noGrp="1"/>
          </p:cNvSpPr>
          <p:nvPr>
            <p:ph type="pic" sz="quarter" idx="28" hasCustomPrompt="1"/>
          </p:nvPr>
        </p:nvSpPr>
        <p:spPr>
          <a:xfrm>
            <a:off x="6178387" y="5008540"/>
            <a:ext cx="480095" cy="47934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1"/>
          <p:cNvSpPr>
            <a:spLocks noGrp="1"/>
          </p:cNvSpPr>
          <p:nvPr>
            <p:ph type="body" sz="quarter" idx="29" hasCustomPrompt="1"/>
          </p:nvPr>
        </p:nvSpPr>
        <p:spPr>
          <a:xfrm>
            <a:off x="6658482" y="5008541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5" name="図プレースホルダー 7"/>
          <p:cNvSpPr>
            <a:spLocks noGrp="1"/>
          </p:cNvSpPr>
          <p:nvPr>
            <p:ph type="pic" sz="quarter" idx="30" hasCustomPrompt="1"/>
          </p:nvPr>
        </p:nvSpPr>
        <p:spPr>
          <a:xfrm>
            <a:off x="9058958" y="4449663"/>
            <a:ext cx="480095" cy="47934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6" name="テキスト プレースホルダー 11"/>
          <p:cNvSpPr>
            <a:spLocks noGrp="1"/>
          </p:cNvSpPr>
          <p:nvPr>
            <p:ph type="body" sz="quarter" idx="31" hasCustomPrompt="1"/>
          </p:nvPr>
        </p:nvSpPr>
        <p:spPr>
          <a:xfrm>
            <a:off x="9539053" y="4449663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17" name="図プレースホルダー 7"/>
          <p:cNvSpPr>
            <a:spLocks noGrp="1"/>
          </p:cNvSpPr>
          <p:nvPr>
            <p:ph type="pic" sz="quarter" idx="32" hasCustomPrompt="1"/>
          </p:nvPr>
        </p:nvSpPr>
        <p:spPr>
          <a:xfrm>
            <a:off x="9058958" y="5008539"/>
            <a:ext cx="480095" cy="479349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kumimoji="1" lang="en-US" altLang="ja-JP" dirty="0" smtClean="0"/>
              <a:t>ICON</a:t>
            </a:r>
            <a:endParaRPr kumimoji="1" lang="ja-JP" altLang="en-US" dirty="0"/>
          </a:p>
        </p:txBody>
      </p:sp>
      <p:sp>
        <p:nvSpPr>
          <p:cNvPr id="18" name="テキスト プレースホルダー 11"/>
          <p:cNvSpPr>
            <a:spLocks noGrp="1"/>
          </p:cNvSpPr>
          <p:nvPr>
            <p:ph type="body" sz="quarter" idx="33" hasCustomPrompt="1"/>
          </p:nvPr>
        </p:nvSpPr>
        <p:spPr>
          <a:xfrm>
            <a:off x="9539053" y="5008540"/>
            <a:ext cx="2310457" cy="480053"/>
          </a:xfrm>
        </p:spPr>
        <p:txBody>
          <a:bodyPr anchor="ctr">
            <a:noAutofit/>
          </a:bodyPr>
          <a:lstStyle>
            <a:lvl1pPr algn="l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cxnSp>
        <p:nvCxnSpPr>
          <p:cNvPr id="31" name="直線コネクタ 30"/>
          <p:cNvCxnSpPr/>
          <p:nvPr userDrawn="1"/>
        </p:nvCxnSpPr>
        <p:spPr>
          <a:xfrm>
            <a:off x="0" y="428477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正方形/長方形 32"/>
          <p:cNvSpPr/>
          <p:nvPr userDrawn="1"/>
        </p:nvSpPr>
        <p:spPr>
          <a:xfrm>
            <a:off x="453123" y="1276866"/>
            <a:ext cx="5429207" cy="43578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000">
              <a:solidFill>
                <a:schemeClr val="tx1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24" hasCustomPrompt="1"/>
          </p:nvPr>
        </p:nvSpPr>
        <p:spPr>
          <a:xfrm>
            <a:off x="542325" y="1370329"/>
            <a:ext cx="5250800" cy="4170891"/>
          </a:xfrm>
        </p:spPr>
        <p:txBody>
          <a:bodyPr>
            <a:normAutofit/>
          </a:bodyPr>
          <a:lstStyle>
            <a:lvl1pPr>
              <a:defRPr sz="1000" baseline="0"/>
            </a:lvl1pPr>
          </a:lstStyle>
          <a:p>
            <a:r>
              <a:rPr kumimoji="1" lang="en-US" altLang="ja-JP" dirty="0" smtClean="0"/>
              <a:t>Add a map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4167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9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4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9" grpId="0"/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11"/>
          <p:cNvSpPr>
            <a:spLocks noGrp="1"/>
          </p:cNvSpPr>
          <p:nvPr>
            <p:ph type="body" sz="quarter" idx="15" hasCustomPrompt="1"/>
          </p:nvPr>
        </p:nvSpPr>
        <p:spPr>
          <a:xfrm>
            <a:off x="1445080" y="2258869"/>
            <a:ext cx="9271835" cy="1110124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4800" spc="75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59553" y="3398998"/>
            <a:ext cx="9271835" cy="129014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1600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  <a:endParaRPr 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 hasCustomPrompt="1"/>
          </p:nvPr>
        </p:nvSpPr>
        <p:spPr>
          <a:xfrm>
            <a:off x="2570303" y="4509122"/>
            <a:ext cx="7051395" cy="2115235"/>
          </a:xfrm>
        </p:spPr>
        <p:txBody>
          <a:bodyPr anchor="b">
            <a:noAutofit/>
          </a:bodyPr>
          <a:lstStyle>
            <a:lvl1pPr algn="ctr">
              <a:lnSpc>
                <a:spcPct val="120000"/>
              </a:lnSpc>
              <a:spcBef>
                <a:spcPts val="600"/>
              </a:spcBef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altLang="ja-JP" dirty="0" smtClean="0"/>
              <a:t>Text Here</a:t>
            </a:r>
          </a:p>
        </p:txBody>
      </p:sp>
      <p:sp>
        <p:nvSpPr>
          <p:cNvPr id="5" name="直角三角形 4"/>
          <p:cNvSpPr/>
          <p:nvPr userDrawn="1"/>
        </p:nvSpPr>
        <p:spPr>
          <a:xfrm rot="10800000">
            <a:off x="10948920" y="-913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sp>
        <p:nvSpPr>
          <p:cNvPr id="7" name="直角三角形 6"/>
          <p:cNvSpPr/>
          <p:nvPr userDrawn="1"/>
        </p:nvSpPr>
        <p:spPr>
          <a:xfrm rot="10800000">
            <a:off x="9475755" y="-914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sp>
        <p:nvSpPr>
          <p:cNvPr id="10" name="直角三角形 9"/>
          <p:cNvSpPr/>
          <p:nvPr userDrawn="1"/>
        </p:nvSpPr>
        <p:spPr>
          <a:xfrm>
            <a:off x="-8179" y="5288331"/>
            <a:ext cx="1243080" cy="1566926"/>
          </a:xfrm>
          <a:prstGeom prst="rtTriangl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  <p:sp>
        <p:nvSpPr>
          <p:cNvPr id="11" name="直角三角形 10"/>
          <p:cNvSpPr/>
          <p:nvPr userDrawn="1"/>
        </p:nvSpPr>
        <p:spPr>
          <a:xfrm>
            <a:off x="-8178" y="5555581"/>
            <a:ext cx="2730540" cy="1299677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  <a:alpha val="44000"/>
                  <a:lumMod val="93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7200000" scaled="0"/>
            <a:tileRect/>
          </a:gra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4" tIns="22862" rIns="45724" bIns="2286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000"/>
          </a:p>
        </p:txBody>
      </p:sp>
    </p:spTree>
    <p:extLst>
      <p:ext uri="{BB962C8B-B14F-4D97-AF65-F5344CB8AC3E}">
        <p14:creationId xmlns:p14="http://schemas.microsoft.com/office/powerpoint/2010/main" val="11641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2" presetClass="entr" presetSubtype="8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animBg="1"/>
      <p:bldP spid="7" grpId="0" animBg="1"/>
      <p:bldP spid="10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851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E3B30-C22D-40C5-8937-4935571481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394307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07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006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709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5747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50588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293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239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93646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26591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2019/10/24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598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D2881-9352-481E-8421-FFCDD123B9A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7772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68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2961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121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3862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8918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412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4375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1949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2926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43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03973-4B96-4CCD-8BE6-9B7D53128F3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20967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8088E-BAB7-4E26-A163-58277333325B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BC5EE-8012-4AAC-B771-78E3E3DF8E2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072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31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>
      <p:transition spd="slow" advClick="0" advTm="5000">
        <p:blinds dir="vert"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24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43323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918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67813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360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66038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69038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7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53E22-7B29-4A36-848A-65D9D19E16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54701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87199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031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2AC02-0F15-4AA4-8C75-F5F5A5D1E9DA}" type="datetimeFigureOut">
              <a:rPr lang="zh-TW" altLang="en-US" smtClean="0"/>
              <a:t>2019/10/24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98892-E891-4BAB-83C8-7FCA6C731B2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541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A3B762-AFDD-4546-98DB-2B38C79317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3291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1F6D8-1801-40ED-BA5E-227DDD01BC8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0878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F8628-60C2-4C57-92F9-898FD111F3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0478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reeform 2"/>
          <p:cNvSpPr>
            <a:spLocks/>
          </p:cNvSpPr>
          <p:nvPr/>
        </p:nvSpPr>
        <p:spPr bwMode="auto">
          <a:xfrm rot="-3172564">
            <a:off x="10564284" y="-362479"/>
            <a:ext cx="1162050" cy="2779183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zh-TW" altLang="en-US" sz="2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457200"/>
            <a:ext cx="91609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333" y="62484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7733" y="62484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>
                <a:effectLst/>
                <a:latin typeface="Comic Sans MS" panose="030F0702030302020204" pitchFamily="66" charset="0"/>
              </a:defRPr>
            </a:lvl1pPr>
          </a:lstStyle>
          <a:p>
            <a:pPr>
              <a:defRPr/>
            </a:pPr>
            <a:fld id="{CFFDB0F4-D814-420A-8F73-5002B7B4ACB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78" r:id="rId2"/>
    <p:sldLayoutId id="2147484379" r:id="rId3"/>
    <p:sldLayoutId id="2147484380" r:id="rId4"/>
    <p:sldLayoutId id="2147484381" r:id="rId5"/>
    <p:sldLayoutId id="2147484382" r:id="rId6"/>
    <p:sldLayoutId id="2147484383" r:id="rId7"/>
    <p:sldLayoutId id="2147484384" r:id="rId8"/>
    <p:sldLayoutId id="2147484385" r:id="rId9"/>
    <p:sldLayoutId id="2147484386" r:id="rId10"/>
    <p:sldLayoutId id="2147484387" r:id="rId11"/>
    <p:sldLayoutId id="2147484388" r:id="rId12"/>
    <p:sldLayoutId id="214748438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 b="1" u="sng">
          <a:solidFill>
            <a:schemeClr val="tx1"/>
          </a:solidFill>
          <a:latin typeface="Comic Sans MS" pitchFamily="66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rgbClr val="0000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プレースホルダー 7"/>
          <p:cNvSpPr>
            <a:spLocks noGrp="1"/>
          </p:cNvSpPr>
          <p:nvPr>
            <p:ph type="body" idx="1"/>
          </p:nvPr>
        </p:nvSpPr>
        <p:spPr>
          <a:xfrm>
            <a:off x="609654" y="1600200"/>
            <a:ext cx="10972695" cy="4526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Master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00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404" r:id="rId2"/>
    <p:sldLayoutId id="2147484405" r:id="rId3"/>
    <p:sldLayoutId id="2147484406" r:id="rId4"/>
    <p:sldLayoutId id="2147484407" r:id="rId5"/>
    <p:sldLayoutId id="2147484408" r:id="rId6"/>
    <p:sldLayoutId id="2147484409" r:id="rId7"/>
    <p:sldLayoutId id="2147484410" r:id="rId8"/>
    <p:sldLayoutId id="2147484411" r:id="rId9"/>
    <p:sldLayoutId id="2147484412" r:id="rId10"/>
    <p:sldLayoutId id="2147484413" r:id="rId11"/>
    <p:sldLayoutId id="2147484414" r:id="rId12"/>
    <p:sldLayoutId id="2147484415" r:id="rId13"/>
    <p:sldLayoutId id="2147484416" r:id="rId14"/>
    <p:sldLayoutId id="2147484417" r:id="rId15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816377" rtl="0" eaLnBrk="1" latinLnBrk="0" hangingPunct="1">
        <a:spcBef>
          <a:spcPct val="0"/>
        </a:spcBef>
        <a:buNone/>
        <a:defRPr sz="3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16377" rtl="0" eaLnBrk="1" latinLnBrk="0" hangingPunct="1">
        <a:spcBef>
          <a:spcPct val="20000"/>
        </a:spcBef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5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600" indent="-204094" algn="l" defTabSz="816377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5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6" algn="l" defTabSz="81637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DB0F4-D814-420A-8F73-5002B7B4AC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911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DB0F4-D814-420A-8F73-5002B7B4AC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666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8" r:id="rId2"/>
    <p:sldLayoutId id="2147484459" r:id="rId3"/>
    <p:sldLayoutId id="2147484460" r:id="rId4"/>
    <p:sldLayoutId id="2147484461" r:id="rId5"/>
    <p:sldLayoutId id="2147484462" r:id="rId6"/>
    <p:sldLayoutId id="2147484463" r:id="rId7"/>
    <p:sldLayoutId id="2147484464" r:id="rId8"/>
    <p:sldLayoutId id="2147484465" r:id="rId9"/>
    <p:sldLayoutId id="2147484466" r:id="rId10"/>
    <p:sldLayoutId id="2147484467" r:id="rId11"/>
    <p:sldLayoutId id="21474844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FFDB0F4-D814-420A-8F73-5002B7B4ACB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691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9" r:id="rId1"/>
    <p:sldLayoutId id="2147484470" r:id="rId2"/>
    <p:sldLayoutId id="2147484471" r:id="rId3"/>
    <p:sldLayoutId id="2147484472" r:id="rId4"/>
    <p:sldLayoutId id="2147484473" r:id="rId5"/>
    <p:sldLayoutId id="2147484474" r:id="rId6"/>
    <p:sldLayoutId id="2147484475" r:id="rId7"/>
    <p:sldLayoutId id="2147484476" r:id="rId8"/>
    <p:sldLayoutId id="2147484477" r:id="rId9"/>
    <p:sldLayoutId id="2147484478" r:id="rId10"/>
    <p:sldLayoutId id="21474844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>
            <a:off x="2915924" y="4005226"/>
            <a:ext cx="34289" cy="703040"/>
          </a:xfrm>
          <a:custGeom>
            <a:avLst/>
            <a:gdLst>
              <a:gd name="connsiteX0" fmla="*/ 0 w 0"/>
              <a:gd name="connsiteY0" fmla="*/ 0 h 1050877"/>
              <a:gd name="connsiteX1" fmla="*/ 0 w 0"/>
              <a:gd name="connsiteY1" fmla="*/ 1050877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50877">
                <a:moveTo>
                  <a:pt x="0" y="0"/>
                </a:moveTo>
                <a:lnTo>
                  <a:pt x="0" y="105087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cxnSp>
        <p:nvCxnSpPr>
          <p:cNvPr id="36" name="直接连接符 35"/>
          <p:cNvCxnSpPr/>
          <p:nvPr/>
        </p:nvCxnSpPr>
        <p:spPr>
          <a:xfrm flipH="1">
            <a:off x="1665806" y="4527113"/>
            <a:ext cx="15586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V="1">
            <a:off x="1416484" y="3501892"/>
            <a:ext cx="9181" cy="7728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/>
        </p:nvCxnSpPr>
        <p:spPr>
          <a:xfrm flipH="1">
            <a:off x="1415480" y="980728"/>
            <a:ext cx="156006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任意多边形 38"/>
          <p:cNvSpPr/>
          <p:nvPr/>
        </p:nvSpPr>
        <p:spPr>
          <a:xfrm>
            <a:off x="2975549" y="980729"/>
            <a:ext cx="34289" cy="765737"/>
          </a:xfrm>
          <a:custGeom>
            <a:avLst/>
            <a:gdLst>
              <a:gd name="connsiteX0" fmla="*/ 0 w 0"/>
              <a:gd name="connsiteY0" fmla="*/ 0 h 1050877"/>
              <a:gd name="connsiteX1" fmla="*/ 0 w 0"/>
              <a:gd name="connsiteY1" fmla="*/ 1050877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50877">
                <a:moveTo>
                  <a:pt x="0" y="0"/>
                </a:moveTo>
                <a:lnTo>
                  <a:pt x="0" y="105087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1026647" y="1741531"/>
            <a:ext cx="1107996" cy="21541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5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積極的態度</a:t>
            </a:r>
            <a:endParaRPr kumimoji="0" lang="en-US" altLang="zh-TW" sz="15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5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會帶來積極的結果</a:t>
            </a:r>
            <a:endParaRPr kumimoji="0" lang="en-US" altLang="zh-TW" sz="15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5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因為態度</a:t>
            </a:r>
            <a:endParaRPr kumimoji="0" lang="en-US" altLang="zh-TW" sz="15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500" dirty="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是具有感染力的</a:t>
            </a:r>
            <a:endParaRPr kumimoji="0" lang="zh-CN" altLang="en-US" sz="1500" dirty="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任意多边形 40"/>
          <p:cNvSpPr/>
          <p:nvPr/>
        </p:nvSpPr>
        <p:spPr>
          <a:xfrm>
            <a:off x="1421195" y="985286"/>
            <a:ext cx="34289" cy="231621"/>
          </a:xfrm>
          <a:custGeom>
            <a:avLst/>
            <a:gdLst>
              <a:gd name="connsiteX0" fmla="*/ 0 w 0"/>
              <a:gd name="connsiteY0" fmla="*/ 0 h 1050877"/>
              <a:gd name="connsiteX1" fmla="*/ 0 w 0"/>
              <a:gd name="connsiteY1" fmla="*/ 1050877 h 1050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1050877">
                <a:moveTo>
                  <a:pt x="0" y="0"/>
                </a:moveTo>
                <a:lnTo>
                  <a:pt x="0" y="1050877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350">
              <a:solidFill>
                <a:prstClr val="black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78769" y="3966693"/>
            <a:ext cx="1437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1800" dirty="0">
                <a:solidFill>
                  <a:prstClr val="white"/>
                </a:solidFill>
                <a:latin typeface="Adobe Arabic" panose="02040503050201020203" pitchFamily="18" charset="-78"/>
                <a:ea typeface="华文中宋" panose="02010600040101010101" charset="-122"/>
                <a:cs typeface="Adobe Arabic" panose="02040503050201020203" pitchFamily="18" charset="-78"/>
              </a:rPr>
              <a:t>YOUTH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1800" dirty="0">
                <a:solidFill>
                  <a:prstClr val="white"/>
                </a:solidFill>
                <a:latin typeface="Adobe Arabic" panose="02040503050201020203" pitchFamily="18" charset="-78"/>
                <a:ea typeface="华文中宋" panose="02010600040101010101" charset="-122"/>
                <a:cs typeface="Adobe Arabic" panose="02040503050201020203" pitchFamily="18" charset="-78"/>
              </a:rPr>
              <a:t>ATTITUDE</a:t>
            </a:r>
            <a:endParaRPr kumimoji="0" lang="en-US" altLang="zh-CN" sz="1800" dirty="0">
              <a:solidFill>
                <a:prstClr val="white"/>
              </a:solidFill>
              <a:latin typeface="Adobe Arabic" panose="02040503050201020203" pitchFamily="18" charset="-78"/>
              <a:ea typeface="华文中宋" panose="02010600040101010101" charset="-122"/>
              <a:cs typeface="Adobe Arabic" panose="02040503050201020203" pitchFamily="18" charset="-78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270725" y="535844"/>
            <a:ext cx="729343" cy="72934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270725" y="1526692"/>
            <a:ext cx="7230279" cy="11516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en-US" altLang="zh-TW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kumimoji="0" lang="zh-TW" altLang="en-US" sz="4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kumimoji="0" lang="zh-TW" altLang="en-US" sz="4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度大學多元入學</a:t>
            </a:r>
          </a:p>
        </p:txBody>
      </p:sp>
      <p:sp>
        <p:nvSpPr>
          <p:cNvPr id="3" name="矩形 2"/>
          <p:cNvSpPr/>
          <p:nvPr/>
        </p:nvSpPr>
        <p:spPr>
          <a:xfrm>
            <a:off x="7464152" y="2886713"/>
            <a:ext cx="33217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</a:pPr>
            <a:r>
              <a:rPr kumimoji="0"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教務處報告  </a:t>
            </a:r>
            <a:r>
              <a:rPr kumimoji="0"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108.10.25</a:t>
            </a:r>
            <a:endParaRPr kumimoji="0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3400778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21802"/>
            <a:ext cx="3816424" cy="324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0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-1251520"/>
            <a:ext cx="146304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4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簡報大綱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rgbClr val="FF0000"/>
                </a:solidFill>
              </a:rPr>
              <a:t>升學訊息</a:t>
            </a:r>
            <a:r>
              <a:rPr lang="zh-TW" altLang="en-US" sz="3600" dirty="0"/>
              <a:t>如何取得？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FF0000"/>
                </a:solidFill>
              </a:rPr>
              <a:t>升學管道</a:t>
            </a:r>
            <a:r>
              <a:rPr lang="zh-TW" altLang="en-US" sz="3600" dirty="0"/>
              <a:t>有哪些？</a:t>
            </a:r>
            <a:endParaRPr lang="en-US" altLang="zh-TW" sz="3600" dirty="0"/>
          </a:p>
          <a:p>
            <a:r>
              <a:rPr lang="zh-TW" altLang="en-US" sz="3600" dirty="0">
                <a:solidFill>
                  <a:srgbClr val="FF0000"/>
                </a:solidFill>
              </a:rPr>
              <a:t>歷屆升大學</a:t>
            </a:r>
            <a:r>
              <a:rPr lang="zh-TW" altLang="en-US" sz="3600" dirty="0"/>
              <a:t>情形如何？</a:t>
            </a:r>
          </a:p>
        </p:txBody>
      </p:sp>
      <p:pic>
        <p:nvPicPr>
          <p:cNvPr id="3074" name="Picture 2" descr="「content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904" y="1872443"/>
            <a:ext cx="7488832" cy="5009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1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how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434">
            <a:off x="5607557" y="700033"/>
            <a:ext cx="6885650" cy="34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升學訊息</a:t>
            </a:r>
            <a:r>
              <a:rPr lang="zh-TW" altLang="en-US" dirty="0"/>
              <a:t>如何取得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學校首頁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-</a:t>
            </a:r>
            <a:r>
              <a:rPr lang="zh-TW" altLang="en-US" dirty="0" smtClean="0"/>
              <a:t>學生與家長</a:t>
            </a:r>
            <a:endParaRPr lang="en-US" altLang="zh-TW" dirty="0" smtClean="0"/>
          </a:p>
          <a:p>
            <a:pPr lvl="3"/>
            <a:r>
              <a:rPr lang="en-US" altLang="zh-TW" sz="2800" dirty="0" smtClean="0"/>
              <a:t>-</a:t>
            </a:r>
            <a:r>
              <a:rPr lang="zh-TW" altLang="en-US" sz="2800" dirty="0" smtClean="0">
                <a:solidFill>
                  <a:srgbClr val="FF0000"/>
                </a:solidFill>
              </a:rPr>
              <a:t>高三升學資訊</a:t>
            </a:r>
            <a:endParaRPr lang="en-US" altLang="zh-TW" sz="2800" dirty="0" smtClean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/>
              <a:t>大學入學考試中心</a:t>
            </a:r>
            <a:endParaRPr lang="en-US" altLang="zh-TW" dirty="0"/>
          </a:p>
          <a:p>
            <a:r>
              <a:rPr lang="zh-TW" altLang="en-US" dirty="0" smtClean="0"/>
              <a:t>大學招生委員會聯合會</a:t>
            </a:r>
            <a:endParaRPr lang="en-US" altLang="zh-TW" dirty="0" smtClean="0"/>
          </a:p>
          <a:p>
            <a:pPr lvl="3"/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31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0" y="-1714500"/>
            <a:ext cx="21945600" cy="12344400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5447928" y="3770316"/>
            <a:ext cx="2592288" cy="9548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319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44760" y="-963488"/>
            <a:ext cx="14630400" cy="8229600"/>
          </a:xfrm>
          <a:prstGeom prst="rect">
            <a:avLst/>
          </a:prstGeom>
        </p:spPr>
      </p:pic>
      <p:pic>
        <p:nvPicPr>
          <p:cNvPr id="6148" name="Picture 4" descr="https://www.ceec.edu.tw/files/file_pool/1/0J281607778860458073/%E5%AE%98%E6%96%B9%E5%B8%B3%E8%99%9F%E5%AE%A3%E5%82%B3%E5%9C%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20" y="3284984"/>
            <a:ext cx="3238500" cy="3238501"/>
          </a:xfrm>
          <a:prstGeom prst="rect">
            <a:avLst/>
          </a:prstGeom>
          <a:noFill/>
          <a:ln w="28575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49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1262" y="-603448"/>
            <a:ext cx="13825535" cy="7776864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 bwMode="auto">
          <a:xfrm>
            <a:off x="8868815" y="2708920"/>
            <a:ext cx="2483769" cy="180020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1" hangingPunct="1"/>
            <a:endParaRPr lang="zh-TW" alt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580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「choose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2280198"/>
            <a:ext cx="6696744" cy="4577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升學管道</a:t>
            </a:r>
            <a:r>
              <a:rPr lang="zh-TW" altLang="en-US" dirty="0" smtClean="0"/>
              <a:t>有哪</a:t>
            </a:r>
            <a:r>
              <a:rPr lang="zh-TW" altLang="en-US" dirty="0"/>
              <a:t>些</a:t>
            </a:r>
            <a:r>
              <a:rPr lang="zh-TW" altLang="en-US" dirty="0" smtClean="0"/>
              <a:t>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繁星</a:t>
            </a:r>
            <a:r>
              <a:rPr lang="zh-TW" altLang="en-US" dirty="0" smtClean="0"/>
              <a:t>推薦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FF0000"/>
                </a:solidFill>
              </a:rPr>
              <a:t>申請</a:t>
            </a:r>
            <a:r>
              <a:rPr lang="zh-TW" altLang="en-US" dirty="0" smtClean="0"/>
              <a:t>入學</a:t>
            </a:r>
            <a:endParaRPr lang="en-US" altLang="zh-TW" dirty="0" smtClean="0"/>
          </a:p>
          <a:p>
            <a:r>
              <a:rPr lang="en-US" altLang="zh-TW" dirty="0" smtClean="0"/>
              <a:t>………</a:t>
            </a:r>
          </a:p>
        </p:txBody>
      </p:sp>
    </p:spTree>
    <p:extLst>
      <p:ext uri="{BB962C8B-B14F-4D97-AF65-F5344CB8AC3E}">
        <p14:creationId xmlns:p14="http://schemas.microsoft.com/office/powerpoint/2010/main" val="636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>
            <a:off x="467542" y="2204864"/>
            <a:ext cx="1685108" cy="3793945"/>
            <a:chOff x="-1" y="1299168"/>
            <a:chExt cx="2272937" cy="485670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1299168"/>
              <a:ext cx="2272937" cy="4856705"/>
            </a:xfrm>
            <a:prstGeom prst="rect">
              <a:avLst/>
            </a:prstGeom>
          </p:spPr>
        </p:pic>
        <p:sp>
          <p:nvSpPr>
            <p:cNvPr id="3" name="文字方塊 2"/>
            <p:cNvSpPr txBox="1"/>
            <p:nvPr/>
          </p:nvSpPr>
          <p:spPr>
            <a:xfrm>
              <a:off x="664782" y="1827822"/>
              <a:ext cx="871796" cy="356561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kumimoji="0" lang="zh-TW" altLang="en-US" sz="30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升大學錄取統計</a:t>
              </a:r>
            </a:p>
          </p:txBody>
        </p:sp>
      </p:grp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623392" y="283706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歷屆升大學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情形如何？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484784"/>
            <a:ext cx="8080401" cy="5210483"/>
          </a:xfrm>
        </p:spPr>
      </p:pic>
    </p:spTree>
    <p:extLst>
      <p:ext uri="{BB962C8B-B14F-4D97-AF65-F5344CB8AC3E}">
        <p14:creationId xmlns:p14="http://schemas.microsoft.com/office/powerpoint/2010/main" val="310604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744575"/>
            <a:ext cx="1616528" cy="379394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180499" y="2048803"/>
            <a:ext cx="600164" cy="320857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27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各類升大學管道統計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07368" y="266898"/>
            <a:ext cx="7886700" cy="1325563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歷屆升大學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情形如何？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940580"/>
              </p:ext>
            </p:extLst>
          </p:nvPr>
        </p:nvGraphicFramePr>
        <p:xfrm>
          <a:off x="2311928" y="1690687"/>
          <a:ext cx="8536602" cy="440260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22767">
                  <a:extLst>
                    <a:ext uri="{9D8B030D-6E8A-4147-A177-3AD203B41FA5}">
                      <a16:colId xmlns:a16="http://schemas.microsoft.com/office/drawing/2014/main" val="1281212628"/>
                    </a:ext>
                  </a:extLst>
                </a:gridCol>
                <a:gridCol w="1422767">
                  <a:extLst>
                    <a:ext uri="{9D8B030D-6E8A-4147-A177-3AD203B41FA5}">
                      <a16:colId xmlns:a16="http://schemas.microsoft.com/office/drawing/2014/main" val="1155408024"/>
                    </a:ext>
                  </a:extLst>
                </a:gridCol>
                <a:gridCol w="1422767">
                  <a:extLst>
                    <a:ext uri="{9D8B030D-6E8A-4147-A177-3AD203B41FA5}">
                      <a16:colId xmlns:a16="http://schemas.microsoft.com/office/drawing/2014/main" val="916839019"/>
                    </a:ext>
                  </a:extLst>
                </a:gridCol>
                <a:gridCol w="1422767">
                  <a:extLst>
                    <a:ext uri="{9D8B030D-6E8A-4147-A177-3AD203B41FA5}">
                      <a16:colId xmlns:a16="http://schemas.microsoft.com/office/drawing/2014/main" val="180904469"/>
                    </a:ext>
                  </a:extLst>
                </a:gridCol>
                <a:gridCol w="1422767">
                  <a:extLst>
                    <a:ext uri="{9D8B030D-6E8A-4147-A177-3AD203B41FA5}">
                      <a16:colId xmlns:a16="http://schemas.microsoft.com/office/drawing/2014/main" val="2413144123"/>
                    </a:ext>
                  </a:extLst>
                </a:gridCol>
                <a:gridCol w="1422767">
                  <a:extLst>
                    <a:ext uri="{9D8B030D-6E8A-4147-A177-3AD203B41FA5}">
                      <a16:colId xmlns:a16="http://schemas.microsoft.com/office/drawing/2014/main" val="2201017581"/>
                    </a:ext>
                  </a:extLst>
                </a:gridCol>
              </a:tblGrid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</a:t>
                      </a:r>
                      <a:endParaRPr lang="zh-TW" altLang="en-US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107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106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105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17051231"/>
                  </a:ext>
                </a:extLst>
              </a:tr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繁星推薦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5.78%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6.20%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6.33%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5.80%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4.75%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3110331941"/>
                  </a:ext>
                </a:extLst>
              </a:tr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個人申請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39.88%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41.13%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39.24%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36.41%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34.04%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200509"/>
                  </a:ext>
                </a:extLst>
              </a:tr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四技申請</a:t>
                      </a:r>
                      <a:endParaRPr lang="zh-TW" altLang="en-US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1.45%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2.25%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0.63%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1.06%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2.90%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864712618"/>
                  </a:ext>
                </a:extLst>
              </a:tr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登記分發</a:t>
                      </a:r>
                      <a:endParaRPr lang="zh-TW" altLang="en-US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44.80%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45.92%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48.42%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53.83%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53.56%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66807"/>
                  </a:ext>
                </a:extLst>
              </a:tr>
              <a:tr h="733768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出國</a:t>
                      </a:r>
                      <a:endParaRPr lang="zh-TW" altLang="en-US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2.02%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0.85%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0.32%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0.00%</a:t>
                      </a:r>
                      <a:endParaRPr lang="en-US" altLang="zh-TW" sz="21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1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0.79%</a:t>
                      </a:r>
                      <a:endParaRPr lang="en-US" altLang="zh-TW" sz="21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716648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4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ncil">
  <a:themeElements>
    <a:clrScheme name="pencil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encil">
      <a:majorFont>
        <a:latin typeface="Comic Sans MS"/>
        <a:ea typeface="新細明體"/>
        <a:cs typeface=""/>
      </a:majorFont>
      <a:minorFont>
        <a:latin typeface="Comic Sans MS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pencil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ncil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ncil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o Decoration">
  <a:themeElements>
    <a:clrScheme name="Sirius 2">
      <a:dk1>
        <a:srgbClr val="595959"/>
      </a:dk1>
      <a:lt1>
        <a:srgbClr val="FFFFFF"/>
      </a:lt1>
      <a:dk2>
        <a:srgbClr val="3F3F3F"/>
      </a:dk2>
      <a:lt2>
        <a:srgbClr val="D8D8D8"/>
      </a:lt2>
      <a:accent1>
        <a:srgbClr val="0098BF"/>
      </a:accent1>
      <a:accent2>
        <a:srgbClr val="F9617A"/>
      </a:accent2>
      <a:accent3>
        <a:srgbClr val="00CCFF"/>
      </a:accent3>
      <a:accent4>
        <a:srgbClr val="FF99FF"/>
      </a:accent4>
      <a:accent5>
        <a:srgbClr val="4BACC6"/>
      </a:accent5>
      <a:accent6>
        <a:srgbClr val="F79646"/>
      </a:accent6>
      <a:hlink>
        <a:srgbClr val="0098BF"/>
      </a:hlink>
      <a:folHlink>
        <a:srgbClr val="00718F"/>
      </a:folHlink>
    </a:clrScheme>
    <a:fontScheme name="Roboto Cn">
      <a:majorFont>
        <a:latin typeface="Roboto Condensed Light"/>
        <a:ea typeface="Spica Neue"/>
        <a:cs typeface=""/>
      </a:majorFont>
      <a:minorFont>
        <a:latin typeface="Roboto Light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I:\3_CHEN\Template\pencil.pot</Template>
  <TotalTime>9324</TotalTime>
  <Words>173</Words>
  <Application>Microsoft Office PowerPoint</Application>
  <PresentationFormat>寬螢幕</PresentationFormat>
  <Paragraphs>67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11</vt:i4>
      </vt:variant>
    </vt:vector>
  </HeadingPairs>
  <TitlesOfParts>
    <vt:vector size="30" baseType="lpstr">
      <vt:lpstr>Adobe Arabic</vt:lpstr>
      <vt:lpstr>Roboto Condensed Light</vt:lpstr>
      <vt:lpstr>Roboto Light</vt:lpstr>
      <vt:lpstr>宋体</vt:lpstr>
      <vt:lpstr>Spica Neue</vt:lpstr>
      <vt:lpstr>Spica Neue Light</vt:lpstr>
      <vt:lpstr>华文中宋</vt:lpstr>
      <vt:lpstr>微軟正黑體</vt:lpstr>
      <vt:lpstr>新細明體</vt:lpstr>
      <vt:lpstr>Arial</vt:lpstr>
      <vt:lpstr>Calibri</vt:lpstr>
      <vt:lpstr>Calibri Light</vt:lpstr>
      <vt:lpstr>Comic Sans MS</vt:lpstr>
      <vt:lpstr>Times New Roman</vt:lpstr>
      <vt:lpstr>pencil</vt:lpstr>
      <vt:lpstr>No Decoration</vt:lpstr>
      <vt:lpstr>Office 主题</vt:lpstr>
      <vt:lpstr>Office 佈景主題</vt:lpstr>
      <vt:lpstr>1_Office 佈景主題</vt:lpstr>
      <vt:lpstr>PowerPoint 簡報</vt:lpstr>
      <vt:lpstr>簡報大綱</vt:lpstr>
      <vt:lpstr>升學訊息如何取得？</vt:lpstr>
      <vt:lpstr>PowerPoint 簡報</vt:lpstr>
      <vt:lpstr>PowerPoint 簡報</vt:lpstr>
      <vt:lpstr>PowerPoint 簡報</vt:lpstr>
      <vt:lpstr>升學管道有哪些？</vt:lpstr>
      <vt:lpstr>歷屆升大學情形如何？</vt:lpstr>
      <vt:lpstr>歷屆升大學情形如何？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大學多元入學網路資料</dc:title>
  <dc:creator>CSGHS</dc:creator>
  <cp:lastModifiedBy>user</cp:lastModifiedBy>
  <cp:revision>493</cp:revision>
  <cp:lastPrinted>2018-10-11T00:20:14Z</cp:lastPrinted>
  <dcterms:created xsi:type="dcterms:W3CDTF">2003-05-17T06:29:34Z</dcterms:created>
  <dcterms:modified xsi:type="dcterms:W3CDTF">2019-10-24T08:06:27Z</dcterms:modified>
</cp:coreProperties>
</file>